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486FA-6800-C541-A6C6-53E8FFACDC24}" type="datetimeFigureOut">
              <a:rPr lang="en-US" smtClean="0"/>
              <a:t>9/21/14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027B7-3684-5C4A-9630-565C82AEAA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7224" y="831656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teacher asks students a question and then targets someone to answer. The student then target one of their peers to Agree with; Build upon; or Challenge their answer and the question then gets bounced around the room by the students.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33063" y="189790"/>
            <a:ext cx="146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ABC feedback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0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2014-09-21T17:32:59Z</dcterms:created>
  <dcterms:modified xsi:type="dcterms:W3CDTF">2014-09-21T17:35:03Z</dcterms:modified>
</cp:coreProperties>
</file>