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801600" cy="9601200" type="A3"/>
  <p:notesSz cx="6858000" cy="9144000"/>
  <p:defaultTextStyle>
    <a:defPPr>
      <a:defRPr lang="en-US"/>
    </a:defPPr>
    <a:lvl1pPr marL="0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scaleToFitPaper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48" y="-296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3E175-EBF8-6542-AD2A-9C8B712E3287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2D42E-FD7B-C14D-A09C-EC7AAB40E9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0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1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32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43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54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65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76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87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FADF-C257-2E4E-B406-3B94EA3EFF72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C2C60-90BC-944C-9619-7B17AECB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FADF-C257-2E4E-B406-3B94EA3EFF72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C2C60-90BC-944C-9619-7B17AECB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9" y="6169662"/>
            <a:ext cx="10881360" cy="190690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9" y="4069399"/>
            <a:ext cx="10881360" cy="2100262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095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2191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3286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4382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5478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657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7669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8765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FADF-C257-2E4E-B406-3B94EA3EFF72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C2C60-90BC-944C-9619-7B17AECB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421" y="2240282"/>
            <a:ext cx="6134100" cy="633634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40881" y="2240282"/>
            <a:ext cx="6134100" cy="633634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FADF-C257-2E4E-B406-3B94EA3EFF72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C2C60-90BC-944C-9619-7B17AECB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956" indent="0">
              <a:buNone/>
              <a:defRPr sz="2700" b="1"/>
            </a:lvl2pPr>
            <a:lvl3pPr marL="1221913" indent="0">
              <a:buNone/>
              <a:defRPr sz="2400" b="1"/>
            </a:lvl3pPr>
            <a:lvl4pPr marL="1832869" indent="0">
              <a:buNone/>
              <a:defRPr sz="2100" b="1"/>
            </a:lvl4pPr>
            <a:lvl5pPr marL="2443825" indent="0">
              <a:buNone/>
              <a:defRPr sz="2100" b="1"/>
            </a:lvl5pPr>
            <a:lvl6pPr marL="3054782" indent="0">
              <a:buNone/>
              <a:defRPr sz="2100" b="1"/>
            </a:lvl6pPr>
            <a:lvl7pPr marL="3665738" indent="0">
              <a:buNone/>
              <a:defRPr sz="2100" b="1"/>
            </a:lvl7pPr>
            <a:lvl8pPr marL="4276695" indent="0">
              <a:buNone/>
              <a:defRPr sz="2100" b="1"/>
            </a:lvl8pPr>
            <a:lvl9pPr marL="4887651" indent="0">
              <a:buNone/>
              <a:defRPr sz="21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6" cy="89566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956" indent="0">
              <a:buNone/>
              <a:defRPr sz="2700" b="1"/>
            </a:lvl2pPr>
            <a:lvl3pPr marL="1221913" indent="0">
              <a:buNone/>
              <a:defRPr sz="2400" b="1"/>
            </a:lvl3pPr>
            <a:lvl4pPr marL="1832869" indent="0">
              <a:buNone/>
              <a:defRPr sz="2100" b="1"/>
            </a:lvl4pPr>
            <a:lvl5pPr marL="2443825" indent="0">
              <a:buNone/>
              <a:defRPr sz="2100" b="1"/>
            </a:lvl5pPr>
            <a:lvl6pPr marL="3054782" indent="0">
              <a:buNone/>
              <a:defRPr sz="2100" b="1"/>
            </a:lvl6pPr>
            <a:lvl7pPr marL="3665738" indent="0">
              <a:buNone/>
              <a:defRPr sz="2100" b="1"/>
            </a:lvl7pPr>
            <a:lvl8pPr marL="4276695" indent="0">
              <a:buNone/>
              <a:defRPr sz="2100" b="1"/>
            </a:lvl8pPr>
            <a:lvl9pPr marL="4887651" indent="0">
              <a:buNone/>
              <a:defRPr sz="21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6" cy="55318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FADF-C257-2E4E-B406-3B94EA3EFF72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C2C60-90BC-944C-9619-7B17AECB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FADF-C257-2E4E-B406-3B94EA3EFF72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C2C60-90BC-944C-9619-7B17AECB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FADF-C257-2E4E-B406-3B94EA3EFF72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C2C60-90BC-944C-9619-7B17AECB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82270"/>
            <a:ext cx="4211639" cy="162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382272"/>
            <a:ext cx="7156450" cy="8194358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0" y="2009142"/>
            <a:ext cx="4211639" cy="6567488"/>
          </a:xfrm>
        </p:spPr>
        <p:txBody>
          <a:bodyPr/>
          <a:lstStyle>
            <a:lvl1pPr marL="0" indent="0">
              <a:buNone/>
              <a:defRPr sz="1900"/>
            </a:lvl1pPr>
            <a:lvl2pPr marL="610956" indent="0">
              <a:buNone/>
              <a:defRPr sz="1600"/>
            </a:lvl2pPr>
            <a:lvl3pPr marL="1221913" indent="0">
              <a:buNone/>
              <a:defRPr sz="1300"/>
            </a:lvl3pPr>
            <a:lvl4pPr marL="1832869" indent="0">
              <a:buNone/>
              <a:defRPr sz="1200"/>
            </a:lvl4pPr>
            <a:lvl5pPr marL="2443825" indent="0">
              <a:buNone/>
              <a:defRPr sz="1200"/>
            </a:lvl5pPr>
            <a:lvl6pPr marL="3054782" indent="0">
              <a:buNone/>
              <a:defRPr sz="1200"/>
            </a:lvl6pPr>
            <a:lvl7pPr marL="3665738" indent="0">
              <a:buNone/>
              <a:defRPr sz="1200"/>
            </a:lvl7pPr>
            <a:lvl8pPr marL="4276695" indent="0">
              <a:buNone/>
              <a:defRPr sz="1200"/>
            </a:lvl8pPr>
            <a:lvl9pPr marL="4887651" indent="0">
              <a:buNone/>
              <a:defRPr sz="12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FADF-C257-2E4E-B406-3B94EA3EFF72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C2C60-90BC-944C-9619-7B17AECB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300"/>
            </a:lvl1pPr>
            <a:lvl2pPr marL="610956" indent="0">
              <a:buNone/>
              <a:defRPr sz="3700"/>
            </a:lvl2pPr>
            <a:lvl3pPr marL="1221913" indent="0">
              <a:buNone/>
              <a:defRPr sz="3200"/>
            </a:lvl3pPr>
            <a:lvl4pPr marL="1832869" indent="0">
              <a:buNone/>
              <a:defRPr sz="2700"/>
            </a:lvl4pPr>
            <a:lvl5pPr marL="2443825" indent="0">
              <a:buNone/>
              <a:defRPr sz="2700"/>
            </a:lvl5pPr>
            <a:lvl6pPr marL="3054782" indent="0">
              <a:buNone/>
              <a:defRPr sz="2700"/>
            </a:lvl6pPr>
            <a:lvl7pPr marL="3665738" indent="0">
              <a:buNone/>
              <a:defRPr sz="2700"/>
            </a:lvl7pPr>
            <a:lvl8pPr marL="4276695" indent="0">
              <a:buNone/>
              <a:defRPr sz="2700"/>
            </a:lvl8pPr>
            <a:lvl9pPr marL="4887651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1900"/>
            </a:lvl1pPr>
            <a:lvl2pPr marL="610956" indent="0">
              <a:buNone/>
              <a:defRPr sz="1600"/>
            </a:lvl2pPr>
            <a:lvl3pPr marL="1221913" indent="0">
              <a:buNone/>
              <a:defRPr sz="1300"/>
            </a:lvl3pPr>
            <a:lvl4pPr marL="1832869" indent="0">
              <a:buNone/>
              <a:defRPr sz="1200"/>
            </a:lvl4pPr>
            <a:lvl5pPr marL="2443825" indent="0">
              <a:buNone/>
              <a:defRPr sz="1200"/>
            </a:lvl5pPr>
            <a:lvl6pPr marL="3054782" indent="0">
              <a:buNone/>
              <a:defRPr sz="1200"/>
            </a:lvl6pPr>
            <a:lvl7pPr marL="3665738" indent="0">
              <a:buNone/>
              <a:defRPr sz="1200"/>
            </a:lvl7pPr>
            <a:lvl8pPr marL="4276695" indent="0">
              <a:buNone/>
              <a:defRPr sz="1200"/>
            </a:lvl8pPr>
            <a:lvl9pPr marL="4887651" indent="0">
              <a:buNone/>
              <a:defRPr sz="12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FADF-C257-2E4E-B406-3B94EA3EFF72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C2C60-90BC-944C-9619-7B17AECB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FADF-C257-2E4E-B406-3B94EA3EFF72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C2C60-90BC-944C-9619-7B17AECB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54589" y="384495"/>
            <a:ext cx="3120391" cy="819213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420" y="384495"/>
            <a:ext cx="9147811" cy="819213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FADF-C257-2E4E-B406-3B94EA3EFF72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C2C60-90BC-944C-9619-7B17AECB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2191" tIns="61096" rIns="122191" bIns="61096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122191" tIns="61096" rIns="122191" bIns="61096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0FADF-C257-2E4E-B406-3B94EA3EFF72}" type="datetimeFigureOut">
              <a:rPr lang="en-US" smtClean="0"/>
              <a:pPr/>
              <a:t>5/9/15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C2C60-90BC-944C-9619-7B17AECB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10956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8217" indent="-458217" algn="l" defTabSz="610956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2804" indent="-381848" algn="l" defTabSz="610956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7391" indent="-305478" algn="l" defTabSz="610956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347" indent="-305478" algn="l" defTabSz="610956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9304" indent="-305478" algn="l" defTabSz="610956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60260" indent="-305478" algn="l" defTabSz="6109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1216" indent="-305478" algn="l" defTabSz="6109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2173" indent="-305478" algn="l" defTabSz="6109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3129" indent="-305478" algn="l" defTabSz="6109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956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913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869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825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782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738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695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7651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57" y="0"/>
            <a:ext cx="11055009" cy="9601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598" y="2607301"/>
            <a:ext cx="5065437" cy="43992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577" y="3199383"/>
            <a:ext cx="3713691" cy="3225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399" y="3905746"/>
            <a:ext cx="2030772" cy="176371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10846" y="3909623"/>
            <a:ext cx="227144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Comic Sans MS"/>
                <a:cs typeface="Comic Sans MS"/>
              </a:rPr>
              <a:t>How </a:t>
            </a:r>
          </a:p>
          <a:p>
            <a:pPr algn="ctr"/>
            <a:r>
              <a:rPr lang="en-US" b="1" dirty="0" smtClean="0">
                <a:latin typeface="Comic Sans MS"/>
                <a:cs typeface="Comic Sans MS"/>
              </a:rPr>
              <a:t>significant </a:t>
            </a:r>
          </a:p>
          <a:p>
            <a:pPr algn="ctr"/>
            <a:r>
              <a:rPr lang="en-US" b="1" dirty="0" smtClean="0">
                <a:latin typeface="Comic Sans MS"/>
                <a:cs typeface="Comic Sans MS"/>
              </a:rPr>
              <a:t>was D-Day?</a:t>
            </a:r>
            <a:endParaRPr lang="en-US" b="1" dirty="0">
              <a:latin typeface="Comic Sans MS"/>
              <a:cs typeface="Comic Sans M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16200000" flipH="1">
            <a:off x="5981153" y="6597103"/>
            <a:ext cx="3931742" cy="2076451"/>
          </a:xfrm>
          <a:prstGeom prst="line">
            <a:avLst/>
          </a:prstGeom>
          <a:ln>
            <a:solidFill>
              <a:schemeClr val="tx1">
                <a:alpha val="3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2779990" y="6393141"/>
            <a:ext cx="3842842" cy="2395479"/>
          </a:xfrm>
          <a:prstGeom prst="line">
            <a:avLst/>
          </a:prstGeom>
          <a:ln>
            <a:solidFill>
              <a:schemeClr val="tx1">
                <a:alpha val="3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V="1">
            <a:off x="2748537" y="755135"/>
            <a:ext cx="3905748" cy="2395478"/>
          </a:xfrm>
          <a:prstGeom prst="line">
            <a:avLst/>
          </a:prstGeom>
          <a:ln>
            <a:solidFill>
              <a:schemeClr val="tx1">
                <a:alpha val="3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 flipH="1" flipV="1">
            <a:off x="5994152" y="914649"/>
            <a:ext cx="3905746" cy="2076451"/>
          </a:xfrm>
          <a:prstGeom prst="line">
            <a:avLst/>
          </a:prstGeom>
          <a:ln>
            <a:solidFill>
              <a:schemeClr val="tx1">
                <a:alpha val="3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" idx="1"/>
          </p:cNvCxnSpPr>
          <p:nvPr/>
        </p:nvCxnSpPr>
        <p:spPr>
          <a:xfrm rot="10800000" flipV="1">
            <a:off x="706957" y="4782012"/>
            <a:ext cx="4761174" cy="18588"/>
          </a:xfrm>
          <a:prstGeom prst="line">
            <a:avLst/>
          </a:prstGeom>
          <a:ln>
            <a:solidFill>
              <a:schemeClr val="tx1">
                <a:alpha val="3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7430468" y="4788362"/>
            <a:ext cx="4274348" cy="18588"/>
          </a:xfrm>
          <a:prstGeom prst="line">
            <a:avLst/>
          </a:prstGeom>
          <a:ln>
            <a:solidFill>
              <a:schemeClr val="tx1">
                <a:alpha val="3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 rot="3637863">
            <a:off x="6350352" y="3823953"/>
            <a:ext cx="2271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Ground-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breaking</a:t>
            </a:r>
            <a:endParaRPr lang="en-US" sz="20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42" name="Rectangle 41"/>
          <p:cNvSpPr/>
          <p:nvPr/>
        </p:nvSpPr>
        <p:spPr>
          <a:xfrm rot="7244642">
            <a:off x="6487881" y="5279386"/>
            <a:ext cx="2271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Remembered</a:t>
            </a:r>
          </a:p>
        </p:txBody>
      </p:sp>
      <p:sp>
        <p:nvSpPr>
          <p:cNvPr id="43" name="Rectangle 42"/>
          <p:cNvSpPr/>
          <p:nvPr/>
        </p:nvSpPr>
        <p:spPr>
          <a:xfrm rot="10800000">
            <a:off x="5272360" y="5754951"/>
            <a:ext cx="2271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Effects</a:t>
            </a:r>
          </a:p>
        </p:txBody>
      </p:sp>
      <p:sp>
        <p:nvSpPr>
          <p:cNvPr id="44" name="Rectangle 43"/>
          <p:cNvSpPr/>
          <p:nvPr/>
        </p:nvSpPr>
        <p:spPr>
          <a:xfrm rot="14392755">
            <a:off x="4128412" y="5123911"/>
            <a:ext cx="2271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Affected the</a:t>
            </a:r>
          </a:p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 future</a:t>
            </a:r>
          </a:p>
        </p:txBody>
      </p:sp>
      <p:sp>
        <p:nvSpPr>
          <p:cNvPr id="45" name="Rectangle 44"/>
          <p:cNvSpPr/>
          <p:nvPr/>
        </p:nvSpPr>
        <p:spPr>
          <a:xfrm rot="17862509">
            <a:off x="4156552" y="3938602"/>
            <a:ext cx="2271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Terrifying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272360" y="3155590"/>
            <a:ext cx="227144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b="1" dirty="0" smtClean="0">
                <a:latin typeface="Comic Sans MS"/>
                <a:cs typeface="Comic Sans MS"/>
              </a:rPr>
              <a:t>Which of the </a:t>
            </a:r>
            <a:r>
              <a:rPr lang="en-US" sz="15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G.R.E.A.T</a:t>
            </a:r>
            <a:r>
              <a:rPr lang="en-US" sz="1500" b="1" dirty="0" smtClean="0">
                <a:latin typeface="Comic Sans MS"/>
                <a:cs typeface="Comic Sans MS"/>
              </a:rPr>
              <a:t> </a:t>
            </a:r>
            <a:br>
              <a:rPr lang="en-US" sz="1500" b="1" dirty="0" smtClean="0">
                <a:latin typeface="Comic Sans MS"/>
                <a:cs typeface="Comic Sans MS"/>
              </a:rPr>
            </a:br>
            <a:r>
              <a:rPr lang="en-US" sz="1500" b="1" dirty="0" smtClean="0">
                <a:latin typeface="Comic Sans MS"/>
                <a:cs typeface="Comic Sans MS"/>
              </a:rPr>
              <a:t>criteria?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216757" y="2626542"/>
            <a:ext cx="227144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Which sources meet these criteria?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039958" y="331277"/>
            <a:ext cx="44166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What evidence supports this?</a:t>
            </a:r>
          </a:p>
          <a:p>
            <a:pPr algn="ctr">
              <a:spcAft>
                <a:spcPts val="600"/>
              </a:spcAft>
            </a:pPr>
            <a:r>
              <a:rPr lang="en-US" sz="2000" dirty="0" smtClean="0">
                <a:latin typeface="Comic Sans MS"/>
                <a:cs typeface="Comic Sans MS"/>
              </a:rPr>
              <a:t>Explain using evidence how it suggests D-Day was significant</a:t>
            </a:r>
          </a:p>
          <a:p>
            <a:pPr>
              <a:spcAft>
                <a:spcPts val="600"/>
              </a:spcAft>
            </a:pPr>
            <a:endParaRPr lang="en-US" sz="2000" b="1" dirty="0" smtClean="0">
              <a:latin typeface="Comic Sans MS"/>
              <a:cs typeface="Comic Sans MS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633" y="5142104"/>
            <a:ext cx="593449" cy="475232"/>
          </a:xfrm>
          <a:prstGeom prst="hexagon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46</Words>
  <Application>Microsoft Macintosh PowerPoint</Application>
  <PresentationFormat>A3 Paper (297x420 mm)</PresentationFormat>
  <Paragraphs>14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8</cp:revision>
  <dcterms:created xsi:type="dcterms:W3CDTF">2015-05-09T21:53:30Z</dcterms:created>
  <dcterms:modified xsi:type="dcterms:W3CDTF">2015-05-09T21:56:15Z</dcterms:modified>
</cp:coreProperties>
</file>