
<file path=[Content_Types].xml><?xml version="1.0" encoding="utf-8"?>
<Types xmlns="http://schemas.openxmlformats.org/package/2006/content-types">
  <Override PartName="/ppt/slideLayouts/slideLayout1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Default Extension="rels" ContentType="application/vnd.openxmlformats-package.relationships+xml"/>
  <Default Extension="jpeg" ContentType="image/jpeg"/>
  <Default Extension="xml" ContentType="application/xml"/>
  <Override PartName="/ppt/slideLayouts/slideLayout16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slideLayouts/slideLayout17.xml" ContentType="application/vnd.openxmlformats-officedocument.presentationml.slideLayout+xml"/>
  <Override PartName="/ppt/slideLayouts/slideLayout2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1" r:id="rId1"/>
  </p:sldMasterIdLst>
  <p:notesMasterIdLst>
    <p:notesMasterId r:id="rId5"/>
  </p:notesMasterIdLst>
  <p:sldIdLst>
    <p:sldId id="320" r:id="rId2"/>
    <p:sldId id="328" r:id="rId3"/>
    <p:sldId id="31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18D60C"/>
    <a:srgbClr val="1DFF0F"/>
    <a:srgbClr val="FA07FF"/>
  </p:clrMru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  <p:ext uri="{FD5EFAAD-0ECE-453E-9831-46B23BE46B34}">
      <p15:chartTrackingRefBased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horzBarState="maximized">
    <p:restoredLeft sz="19170" autoAdjust="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-84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879B9B-097A-A248-B4B0-B9AD1AC774BD}" type="datetimeFigureOut">
              <a:rPr lang="en-US" smtClean="0"/>
              <a:pPr/>
              <a:t>4/16/16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EF02C3-A431-C543-99F3-AF2AEA0B60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85528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87F89254-D6B8-2749-8BE0-B369735FF715}" type="datetimeFigureOut">
              <a:rPr lang="en-US" smtClean="0"/>
              <a:pPr/>
              <a:t>4/16/16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DF848545-BF88-8C43-8B3E-A220A962DA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89254-D6B8-2749-8BE0-B369735FF715}" type="datetimeFigureOut">
              <a:rPr lang="en-US" smtClean="0"/>
              <a:pPr/>
              <a:t>4/16/16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48545-BF88-8C43-8B3E-A220A962DA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Slide with Watermar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87F89254-D6B8-2749-8BE0-B369735FF715}" type="datetimeFigureOut">
              <a:rPr lang="en-US" smtClean="0"/>
              <a:pPr/>
              <a:t>4/16/16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DF848545-BF88-8C43-8B3E-A220A962DA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ct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89254-D6B8-2749-8BE0-B369735FF715}" type="datetimeFigureOut">
              <a:rPr lang="en-US" smtClean="0"/>
              <a:pPr/>
              <a:t>4/16/16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48545-BF88-8C43-8B3E-A220A962DA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ction with Watermar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89254-D6B8-2749-8BE0-B369735FF715}" type="datetimeFigureOut">
              <a:rPr lang="en-US" smtClean="0"/>
              <a:pPr/>
              <a:t>4/16/16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48545-BF88-8C43-8B3E-A220A962DA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ction with Pictur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89254-D6B8-2749-8BE0-B369735FF715}" type="datetimeFigureOut">
              <a:rPr lang="en-US" smtClean="0"/>
              <a:pPr/>
              <a:t>4/16/16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48545-BF88-8C43-8B3E-A220A962DA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89254-D6B8-2749-8BE0-B369735FF715}" type="datetimeFigureOut">
              <a:rPr lang="en-US" smtClean="0"/>
              <a:pPr/>
              <a:t>4/16/16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48545-BF88-8C43-8B3E-A220A962DA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89254-D6B8-2749-8BE0-B369735FF715}" type="datetimeFigureOut">
              <a:rPr lang="en-US" smtClean="0"/>
              <a:pPr/>
              <a:t>4/16/16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48545-BF88-8C43-8B3E-A220A962DA7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89254-D6B8-2749-8BE0-B369735FF715}" type="datetimeFigureOut">
              <a:rPr lang="en-US" smtClean="0"/>
              <a:pPr/>
              <a:t>4/16/16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48545-BF88-8C43-8B3E-A220A962DA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89254-D6B8-2749-8BE0-B369735FF715}" type="datetimeFigureOut">
              <a:rPr lang="en-US" smtClean="0"/>
              <a:pPr/>
              <a:t>4/16/16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48545-BF88-8C43-8B3E-A220A962DA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89254-D6B8-2749-8BE0-B369735FF715}" type="datetimeFigureOut">
              <a:rPr lang="en-US" smtClean="0"/>
              <a:pPr/>
              <a:t>4/16/16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48545-BF88-8C43-8B3E-A220A962DA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89254-D6B8-2749-8BE0-B369735FF715}" type="datetimeFigureOut">
              <a:rPr lang="en-US" smtClean="0"/>
              <a:pPr/>
              <a:t>4/16/16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48545-BF88-8C43-8B3E-A220A962DA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89254-D6B8-2749-8BE0-B369735FF715}" type="datetimeFigureOut">
              <a:rPr lang="en-US" smtClean="0"/>
              <a:pPr/>
              <a:t>4/16/16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48545-BF88-8C43-8B3E-A220A962DA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89254-D6B8-2749-8BE0-B369735FF715}" type="datetimeFigureOut">
              <a:rPr lang="en-US" smtClean="0"/>
              <a:pPr/>
              <a:t>4/16/16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48545-BF88-8C43-8B3E-A220A962DA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89254-D6B8-2749-8BE0-B369735FF715}" type="datetimeFigureOut">
              <a:rPr lang="en-US" smtClean="0"/>
              <a:pPr/>
              <a:t>4/16/16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48545-BF88-8C43-8B3E-A220A962DA7D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Click icon to add picture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89254-D6B8-2749-8BE0-B369735FF715}" type="datetimeFigureOut">
              <a:rPr lang="en-US" smtClean="0"/>
              <a:pPr/>
              <a:t>4/16/16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48545-BF88-8C43-8B3E-A220A962DA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89254-D6B8-2749-8BE0-B369735FF715}" type="datetimeFigureOut">
              <a:rPr lang="en-US" smtClean="0"/>
              <a:pPr/>
              <a:t>4/16/16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48545-BF88-8C43-8B3E-A220A962DA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Click icon to add picture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89254-D6B8-2749-8BE0-B369735FF715}" type="datetimeFigureOut">
              <a:rPr lang="en-US" smtClean="0"/>
              <a:pPr/>
              <a:t>4/16/16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48545-BF88-8C43-8B3E-A220A962DA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89254-D6B8-2749-8BE0-B369735FF715}" type="datetimeFigureOut">
              <a:rPr lang="en-US" smtClean="0"/>
              <a:pPr/>
              <a:t>4/16/16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48545-BF88-8C43-8B3E-A220A962DA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89254-D6B8-2749-8BE0-B369735FF715}" type="datetimeFigureOut">
              <a:rPr lang="en-US" smtClean="0"/>
              <a:pPr/>
              <a:t>4/16/16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48545-BF88-8C43-8B3E-A220A962DA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22" Type="http://schemas.openxmlformats.org/officeDocument/2006/relationships/image" Target="../media/image6.png"/><Relationship Id="rId23" Type="http://schemas.openxmlformats.org/officeDocument/2006/relationships/image" Target="../media/image7.png"/><Relationship Id="rId24" Type="http://schemas.openxmlformats.org/officeDocument/2006/relationships/image" Target="../media/image8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87F89254-D6B8-2749-8BE0-B369735FF715}" type="datetimeFigureOut">
              <a:rPr lang="en-US" smtClean="0"/>
              <a:pPr/>
              <a:t>4/16/16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DF848545-BF88-8C43-8B3E-A220A962DA7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2700" y="98028"/>
            <a:ext cx="9144000" cy="692943"/>
          </a:xfrm>
        </p:spPr>
        <p:txBody>
          <a:bodyPr/>
          <a:lstStyle/>
          <a:p>
            <a:r>
              <a:rPr lang="en-US" sz="5400" dirty="0" smtClean="0">
                <a:latin typeface="Comic Sans MS"/>
                <a:cs typeface="Comic Sans MS"/>
              </a:rPr>
              <a:t>Are you a hex-pert?</a:t>
            </a:r>
            <a:endParaRPr lang="en-US" sz="5400" dirty="0">
              <a:latin typeface="Comic Sans MS"/>
              <a:cs typeface="Comic Sans M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7000" y="1072251"/>
            <a:ext cx="5367573" cy="5832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1" u="sng" dirty="0" smtClean="0">
                <a:solidFill>
                  <a:schemeClr val="accent4">
                    <a:lumMod val="50000"/>
                  </a:schemeClr>
                </a:solidFill>
                <a:latin typeface="Comic Sans MS"/>
                <a:cs typeface="Comic Sans MS"/>
              </a:rPr>
              <a:t>Bronze Hex-pert</a:t>
            </a:r>
          </a:p>
          <a:p>
            <a:pPr>
              <a:spcAft>
                <a:spcPts val="1200"/>
              </a:spcAft>
              <a:buFont typeface="Arial"/>
              <a:buChar char="•"/>
            </a:pP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  <a:latin typeface="Comic Sans MS"/>
                <a:cs typeface="Comic Sans MS"/>
              </a:rPr>
              <a:t> You can </a:t>
            </a:r>
            <a:r>
              <a:rPr lang="en-US" sz="2400" u="sng" dirty="0" smtClean="0">
                <a:solidFill>
                  <a:schemeClr val="accent4">
                    <a:lumMod val="50000"/>
                  </a:schemeClr>
                </a:solidFill>
                <a:latin typeface="Comic Sans MS"/>
                <a:cs typeface="Comic Sans MS"/>
              </a:rPr>
              <a:t>identify and explain </a:t>
            </a: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  <a:latin typeface="Comic Sans MS"/>
                <a:cs typeface="Comic Sans MS"/>
              </a:rPr>
              <a:t>the images on their own</a:t>
            </a:r>
          </a:p>
          <a:p>
            <a:pPr>
              <a:spcAft>
                <a:spcPts val="1200"/>
              </a:spcAft>
            </a:pPr>
            <a:endParaRPr lang="en-US" sz="2400" dirty="0" smtClean="0">
              <a:solidFill>
                <a:srgbClr val="FF0000"/>
              </a:solidFill>
              <a:latin typeface="Comic Sans MS"/>
              <a:cs typeface="Comic Sans MS"/>
            </a:endParaRPr>
          </a:p>
          <a:p>
            <a:pPr>
              <a:spcAft>
                <a:spcPts val="1200"/>
              </a:spcAft>
            </a:pPr>
            <a:r>
              <a:rPr lang="en-US" sz="24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/>
                <a:cs typeface="Comic Sans MS"/>
              </a:rPr>
              <a:t>Silver Hex-pert</a:t>
            </a:r>
          </a:p>
          <a:p>
            <a:pPr>
              <a:spcAft>
                <a:spcPts val="1800"/>
              </a:spcAft>
              <a:buFont typeface="Arial"/>
              <a:buChar char="•"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/>
                <a:cs typeface="Comic Sans MS"/>
              </a:rPr>
              <a:t> You can </a:t>
            </a:r>
            <a:r>
              <a:rPr lang="en-US" sz="2400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/>
                <a:cs typeface="Comic Sans MS"/>
              </a:rPr>
              <a:t>make links 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/>
                <a:cs typeface="Comic Sans MS"/>
              </a:rPr>
              <a:t>between the images and explain them</a:t>
            </a:r>
          </a:p>
          <a:p>
            <a:pPr>
              <a:spcAft>
                <a:spcPts val="1800"/>
              </a:spcAft>
            </a:pPr>
            <a:endParaRPr lang="en-US" sz="2400" dirty="0" smtClean="0">
              <a:solidFill>
                <a:srgbClr val="FF0000"/>
              </a:solidFill>
              <a:latin typeface="Comic Sans MS"/>
              <a:cs typeface="Comic Sans MS"/>
            </a:endParaRPr>
          </a:p>
          <a:p>
            <a:pPr>
              <a:spcAft>
                <a:spcPts val="1800"/>
              </a:spcAft>
            </a:pPr>
            <a:r>
              <a:rPr lang="en-US" sz="2400" b="1" u="sng" dirty="0" smtClean="0">
                <a:solidFill>
                  <a:srgbClr val="FF6600"/>
                </a:solidFill>
                <a:latin typeface="Comic Sans MS"/>
                <a:cs typeface="Comic Sans MS"/>
              </a:rPr>
              <a:t>Gold Hex-pert</a:t>
            </a:r>
          </a:p>
          <a:p>
            <a:pPr>
              <a:spcAft>
                <a:spcPts val="12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FF6600"/>
                </a:solidFill>
                <a:latin typeface="Comic Sans MS"/>
                <a:cs typeface="Comic Sans MS"/>
              </a:rPr>
              <a:t> You can </a:t>
            </a:r>
            <a:r>
              <a:rPr lang="en-US" sz="2400" u="sng" dirty="0" smtClean="0">
                <a:solidFill>
                  <a:srgbClr val="FF6600"/>
                </a:solidFill>
                <a:latin typeface="Comic Sans MS"/>
                <a:cs typeface="Comic Sans MS"/>
              </a:rPr>
              <a:t>make an overall judgement </a:t>
            </a:r>
            <a:r>
              <a:rPr lang="en-US" sz="2400" dirty="0" smtClean="0">
                <a:solidFill>
                  <a:srgbClr val="FF6600"/>
                </a:solidFill>
                <a:latin typeface="Comic Sans MS"/>
                <a:cs typeface="Comic Sans MS"/>
              </a:rPr>
              <a:t>about the impact of Nazi persecution of Jews in the 1930s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4951"/>
            <a:ext cx="1016000" cy="1016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l="11750" t="34461" r="78750" b="9522"/>
          <a:stretch>
            <a:fillRect/>
          </a:stretch>
        </p:blipFill>
        <p:spPr>
          <a:xfrm>
            <a:off x="2933894" y="957451"/>
            <a:ext cx="393505" cy="78600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rcRect l="69750"/>
          <a:stretch>
            <a:fillRect/>
          </a:stretch>
        </p:blipFill>
        <p:spPr>
          <a:xfrm>
            <a:off x="2603499" y="4406900"/>
            <a:ext cx="1074017" cy="12027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rcRect l="46750" t="19004" r="32813"/>
          <a:stretch>
            <a:fillRect/>
          </a:stretch>
        </p:blipFill>
        <p:spPr>
          <a:xfrm>
            <a:off x="2717799" y="2630488"/>
            <a:ext cx="724881" cy="97315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533450" y="3922554"/>
            <a:ext cx="330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Comic Sans MS"/>
                <a:cs typeface="Comic Sans MS"/>
              </a:rPr>
              <a:t>SPaG Bomb</a:t>
            </a:r>
            <a:endParaRPr lang="en-US" sz="2800" dirty="0">
              <a:latin typeface="Comic Sans MS"/>
              <a:cs typeface="Comic Sans M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3800" y="1084451"/>
            <a:ext cx="1993900" cy="242696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5000" y="3603647"/>
            <a:ext cx="889000" cy="93423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6273800" y="4690277"/>
            <a:ext cx="2717800" cy="198992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273800" y="4690277"/>
            <a:ext cx="271780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smtClean="0">
                <a:latin typeface="Comic Sans MS"/>
                <a:cs typeface="Comic Sans MS"/>
              </a:rPr>
              <a:t>To really highlight your understanding – remember to use key historical terms</a:t>
            </a:r>
          </a:p>
          <a:p>
            <a:r>
              <a:rPr lang="en-US" sz="2100" dirty="0" smtClean="0">
                <a:solidFill>
                  <a:srgbClr val="FF0000"/>
                </a:solidFill>
                <a:latin typeface="Comic Sans MS"/>
                <a:cs typeface="Comic Sans MS"/>
              </a:rPr>
              <a:t>E.g. </a:t>
            </a:r>
            <a:r>
              <a:rPr lang="en-US" sz="2100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Kristallnacht</a:t>
            </a:r>
            <a:r>
              <a:rPr lang="en-US" sz="2100" dirty="0" smtClean="0">
                <a:solidFill>
                  <a:srgbClr val="FF0000"/>
                </a:solidFill>
                <a:latin typeface="Comic Sans MS"/>
                <a:cs typeface="Comic Sans MS"/>
              </a:rPr>
              <a:t>!</a:t>
            </a:r>
            <a:endParaRPr lang="en-US" sz="2100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hoto 15-06-2015 6 00 10 am.jpg"/>
          <p:cNvPicPr>
            <a:picLocks noChangeAspect="1"/>
          </p:cNvPicPr>
          <p:nvPr/>
        </p:nvPicPr>
        <p:blipFill>
          <a:blip r:embed="rId2"/>
          <a:srcRect l="10169" t="6991" r="8574" b="7983"/>
          <a:stretch>
            <a:fillRect/>
          </a:stretch>
        </p:blipFill>
        <p:spPr>
          <a:xfrm>
            <a:off x="1973846" y="323948"/>
            <a:ext cx="5371259" cy="608873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1"/>
            <a:ext cx="21101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>
                <a:latin typeface="Comic Sans MS"/>
                <a:cs typeface="Comic Sans MS"/>
              </a:rPr>
              <a:t>Big Question</a:t>
            </a:r>
          </a:p>
          <a:p>
            <a:pPr algn="ctr"/>
            <a:r>
              <a:rPr lang="en-US" dirty="0" smtClean="0">
                <a:latin typeface="Comic Sans MS"/>
                <a:cs typeface="Comic Sans MS"/>
              </a:rPr>
              <a:t>How were Jews persecuted in the 1930s?</a:t>
            </a:r>
            <a:endParaRPr lang="en-US" dirty="0">
              <a:latin typeface="Comic Sans MS"/>
              <a:cs typeface="Comic Sans MS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0" y="2690447"/>
            <a:ext cx="4013033" cy="3219726"/>
            <a:chOff x="0" y="2690447"/>
            <a:chExt cx="4013033" cy="3219726"/>
          </a:xfrm>
        </p:grpSpPr>
        <p:cxnSp>
          <p:nvCxnSpPr>
            <p:cNvPr id="3" name="Straight Arrow Connector 2"/>
            <p:cNvCxnSpPr/>
            <p:nvPr/>
          </p:nvCxnSpPr>
          <p:spPr>
            <a:xfrm rot="5400000">
              <a:off x="878689" y="2805056"/>
              <a:ext cx="1346076" cy="111685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" name="Rectangle 3"/>
            <p:cNvSpPr/>
            <p:nvPr/>
          </p:nvSpPr>
          <p:spPr>
            <a:xfrm>
              <a:off x="0" y="4251386"/>
              <a:ext cx="1617785" cy="1072662"/>
            </a:xfrm>
            <a:prstGeom prst="rect">
              <a:avLst/>
            </a:prstGeom>
            <a:noFill/>
            <a:ln>
              <a:noFill/>
            </a:ln>
            <a:effectLst>
              <a:outerShdw blurRad="101600" dist="38100" dir="5400000" rotWithShape="0">
                <a:schemeClr val="bg1">
                  <a:alpha val="75000"/>
                </a:scheme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 smtClean="0">
                  <a:solidFill>
                    <a:srgbClr val="FF0000"/>
                  </a:solidFill>
                  <a:latin typeface="Comic Sans MS" panose="030F0702030302020204" pitchFamily="66" charset="0"/>
                </a:rPr>
                <a:t>The 1935 Nuremberg Laws meant that Jews could not vote</a:t>
              </a:r>
              <a:endParaRPr lang="en-GB" sz="1600" dirty="0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 rot="10800000">
              <a:off x="1292471" y="5470055"/>
              <a:ext cx="2720562" cy="44011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4013033" y="1723293"/>
            <a:ext cx="1125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Jude = Jew</a:t>
            </a:r>
            <a:endParaRPr lang="en-GB" sz="1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69057"/>
            <a:ext cx="9144000" cy="868362"/>
          </a:xfrm>
        </p:spPr>
        <p:txBody>
          <a:bodyPr/>
          <a:lstStyle/>
          <a:p>
            <a:r>
              <a:rPr lang="en-US" sz="5400" dirty="0" smtClean="0">
                <a:latin typeface="Comic Sans MS"/>
                <a:cs typeface="Comic Sans MS"/>
              </a:rPr>
              <a:t>Peer Critique</a:t>
            </a:r>
            <a:endParaRPr lang="en-US" sz="5400" dirty="0">
              <a:latin typeface="Comic Sans MS"/>
              <a:cs typeface="Comic Sans MS"/>
            </a:endParaRPr>
          </a:p>
        </p:txBody>
      </p:sp>
      <p:pic>
        <p:nvPicPr>
          <p:cNvPr id="9" name="Picture 8" descr="Screen Shot 2015-06-13 at 22.01.4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3429000"/>
            <a:ext cx="3157964" cy="32882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7000" y="924718"/>
            <a:ext cx="4884615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400" dirty="0" smtClean="0">
                <a:latin typeface="Comic Sans MS"/>
                <a:cs typeface="Comic Sans MS"/>
              </a:rPr>
              <a:t>Using a </a:t>
            </a:r>
            <a:r>
              <a:rPr lang="en-US" sz="2400" dirty="0" smtClean="0">
                <a:solidFill>
                  <a:srgbClr val="FF0000"/>
                </a:solidFill>
                <a:latin typeface="Comic Sans MS"/>
                <a:cs typeface="Comic Sans MS"/>
              </a:rPr>
              <a:t>red pen</a:t>
            </a:r>
            <a:r>
              <a:rPr lang="en-US" sz="2400" dirty="0" smtClean="0">
                <a:latin typeface="Comic Sans MS"/>
                <a:cs typeface="Comic Sans MS"/>
              </a:rPr>
              <a:t>, you are going to peer assess your visual hexagons </a:t>
            </a:r>
          </a:p>
          <a:p>
            <a:pPr>
              <a:spcAft>
                <a:spcPts val="1800"/>
              </a:spcAft>
            </a:pPr>
            <a:r>
              <a:rPr lang="en-US" sz="2400" dirty="0" smtClean="0">
                <a:latin typeface="Comic Sans MS"/>
                <a:cs typeface="Comic Sans MS"/>
              </a:rPr>
              <a:t>Remember we are trying to </a:t>
            </a:r>
            <a:r>
              <a:rPr lang="en-US" sz="2400" dirty="0" smtClean="0">
                <a:solidFill>
                  <a:srgbClr val="FF0000"/>
                </a:solidFill>
                <a:latin typeface="Comic Sans MS"/>
                <a:cs typeface="Comic Sans MS"/>
              </a:rPr>
              <a:t>IMPROVE</a:t>
            </a:r>
            <a:r>
              <a:rPr lang="en-US" sz="2400" dirty="0" smtClean="0">
                <a:latin typeface="Comic Sans MS"/>
                <a:cs typeface="Comic Sans MS"/>
              </a:rPr>
              <a:t> their work!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71053" y="2839511"/>
            <a:ext cx="5660247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400" dirty="0" smtClean="0">
                <a:latin typeface="Comic Sans MS"/>
                <a:cs typeface="Comic Sans MS"/>
              </a:rPr>
              <a:t>Using the stickers on your desk</a:t>
            </a:r>
          </a:p>
          <a:p>
            <a:pPr marL="457200" indent="-457200">
              <a:spcAft>
                <a:spcPts val="1800"/>
              </a:spcAft>
              <a:buFont typeface="+mj-lt"/>
              <a:buAutoNum type="arabicPeriod"/>
            </a:pPr>
            <a:r>
              <a:rPr lang="en-US" sz="2400" dirty="0" smtClean="0">
                <a:latin typeface="Comic Sans MS"/>
                <a:cs typeface="Comic Sans MS"/>
              </a:rPr>
              <a:t>Level your neighbours work </a:t>
            </a:r>
          </a:p>
          <a:p>
            <a:pPr marL="457200" indent="-457200">
              <a:spcAft>
                <a:spcPts val="1800"/>
              </a:spcAft>
              <a:buFont typeface="+mj-lt"/>
              <a:buAutoNum type="arabicPeriod"/>
            </a:pPr>
            <a:r>
              <a:rPr lang="en-US" sz="2400" dirty="0" smtClean="0">
                <a:latin typeface="Comic Sans MS"/>
                <a:cs typeface="Comic Sans MS"/>
              </a:rPr>
              <a:t>Write feedback on a </a:t>
            </a:r>
            <a:r>
              <a:rPr lang="en-US" sz="2400" u="sng" dirty="0" smtClean="0">
                <a:solidFill>
                  <a:srgbClr val="FF0000"/>
                </a:solidFill>
                <a:latin typeface="Comic Sans MS"/>
                <a:cs typeface="Comic Sans MS"/>
              </a:rPr>
              <a:t>post-it note</a:t>
            </a:r>
            <a:r>
              <a:rPr lang="en-US" sz="2400" dirty="0" smtClean="0">
                <a:latin typeface="Comic Sans MS"/>
                <a:cs typeface="Comic Sans MS"/>
              </a:rPr>
              <a:t>:</a:t>
            </a:r>
          </a:p>
          <a:p>
            <a:pPr>
              <a:spcAft>
                <a:spcPts val="1800"/>
              </a:spcAft>
              <a:buFont typeface="Arial"/>
              <a:buChar char="•"/>
            </a:pPr>
            <a:r>
              <a:rPr lang="en-US" sz="2400" b="1" dirty="0" smtClean="0">
                <a:solidFill>
                  <a:srgbClr val="0070C0"/>
                </a:solidFill>
                <a:latin typeface="Comic Sans MS"/>
                <a:cs typeface="Comic Sans MS"/>
              </a:rPr>
              <a:t> </a:t>
            </a:r>
            <a:r>
              <a:rPr lang="en-US" sz="2400" b="1" dirty="0" smtClean="0">
                <a:solidFill>
                  <a:srgbClr val="0000FF"/>
                </a:solidFill>
                <a:latin typeface="Comic Sans MS"/>
                <a:cs typeface="Comic Sans MS"/>
              </a:rPr>
              <a:t>WWW </a:t>
            </a:r>
            <a:r>
              <a:rPr lang="en-US" sz="2400" dirty="0" smtClean="0">
                <a:solidFill>
                  <a:srgbClr val="0000FF"/>
                </a:solidFill>
                <a:latin typeface="Comic Sans MS"/>
                <a:cs typeface="Comic Sans MS"/>
              </a:rPr>
              <a:t>– </a:t>
            </a:r>
            <a:r>
              <a:rPr lang="en-US" sz="2400" dirty="0">
                <a:solidFill>
                  <a:srgbClr val="0000FF"/>
                </a:solidFill>
                <a:latin typeface="Comic Sans MS"/>
                <a:cs typeface="Comic Sans MS"/>
              </a:rPr>
              <a:t>How could they improve</a:t>
            </a:r>
            <a:r>
              <a:rPr lang="en-US" sz="2400" dirty="0" smtClean="0">
                <a:solidFill>
                  <a:srgbClr val="0000FF"/>
                </a:solidFill>
                <a:latin typeface="Comic Sans MS"/>
                <a:cs typeface="Comic Sans MS"/>
              </a:rPr>
              <a:t>?</a:t>
            </a:r>
          </a:p>
          <a:p>
            <a:pPr>
              <a:spcAft>
                <a:spcPts val="1800"/>
              </a:spcAft>
              <a:buFont typeface="Arial"/>
              <a:buChar char="•"/>
            </a:pPr>
            <a:r>
              <a:rPr lang="en-US" sz="240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lang="en-US" sz="2400" b="1" dirty="0" smtClean="0">
                <a:solidFill>
                  <a:srgbClr val="0000FF"/>
                </a:solidFill>
                <a:latin typeface="Comic Sans MS"/>
                <a:cs typeface="Comic Sans MS"/>
              </a:rPr>
              <a:t>EBI</a:t>
            </a:r>
            <a:r>
              <a:rPr lang="en-US" sz="2400" dirty="0" smtClean="0">
                <a:solidFill>
                  <a:srgbClr val="0000FF"/>
                </a:solidFill>
                <a:latin typeface="Comic Sans MS"/>
                <a:cs typeface="Comic Sans MS"/>
              </a:rPr>
              <a:t>- </a:t>
            </a:r>
            <a:r>
              <a:rPr lang="en-US" sz="2400" dirty="0">
                <a:solidFill>
                  <a:srgbClr val="0000FF"/>
                </a:solidFill>
                <a:latin typeface="Comic Sans MS"/>
                <a:cs typeface="Comic Sans MS"/>
              </a:rPr>
              <a:t>How could they improve?</a:t>
            </a:r>
          </a:p>
          <a:p>
            <a:pPr>
              <a:spcAft>
                <a:spcPts val="18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FF0000"/>
                </a:solidFill>
                <a:latin typeface="Comic Sans MS"/>
                <a:cs typeface="Comic Sans MS"/>
              </a:rPr>
              <a:t> Think, what is their next step to level up?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99771">
            <a:off x="5433580" y="595496"/>
            <a:ext cx="3138920" cy="1841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kwell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Inkwell">
      <a:majorFont>
        <a:latin typeface="Goudy Old Style"/>
        <a:ea typeface=""/>
        <a:cs typeface=""/>
        <a:font script="Jpan" typeface="ＭＳ Ｐ明朝"/>
      </a:majorFont>
      <a:minorFont>
        <a:latin typeface="Goudy Old Style"/>
        <a:ea typeface=""/>
        <a:cs typeface=""/>
        <a:font script="Jpan" typeface="ＭＳ Ｐ明朝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635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2500</TotalTime>
  <Words>172</Words>
  <Application>Microsoft Macintosh PowerPoint</Application>
  <PresentationFormat>On-screen Show (4:3)</PresentationFormat>
  <Paragraphs>25</Paragraphs>
  <Slides>3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Inkwell</vt:lpstr>
      <vt:lpstr>Are you a hex-pert?</vt:lpstr>
      <vt:lpstr>Slide 2</vt:lpstr>
      <vt:lpstr>Peer Critique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Greg Thornton</dc:creator>
  <cp:lastModifiedBy>Greg Thornton</cp:lastModifiedBy>
  <cp:revision>218</cp:revision>
  <dcterms:created xsi:type="dcterms:W3CDTF">2016-04-16T10:35:56Z</dcterms:created>
  <dcterms:modified xsi:type="dcterms:W3CDTF">2016-04-16T10:37:40Z</dcterms:modified>
</cp:coreProperties>
</file>