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2392" y="-256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65B3C-E19C-EC45-89B8-286311CB0D3B}" type="datetimeFigureOut">
              <a:rPr lang="en-US" smtClean="0"/>
              <a:pPr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4F301-D18C-CC41-BA11-0012543CC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607150"/>
            <a:ext cx="2137184" cy="14668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4495799"/>
            <a:ext cx="2137184" cy="13541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1315900"/>
            <a:ext cx="2137184" cy="14857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rcRect b="40561"/>
          <a:stretch>
            <a:fillRect/>
          </a:stretch>
        </p:blipFill>
        <p:spPr>
          <a:xfrm>
            <a:off x="3733800" y="3441700"/>
            <a:ext cx="2137184" cy="10541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444179"/>
            <a:ext cx="2137184" cy="16961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5835311"/>
            <a:ext cx="2137184" cy="141204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7247356"/>
            <a:ext cx="2137184" cy="119682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3800" y="2124800"/>
            <a:ext cx="2137184" cy="13169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3800" y="10140357"/>
            <a:ext cx="2137184" cy="1331977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244316" y="203200"/>
            <a:ext cx="48006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27 Feb 1933</a:t>
            </a:r>
            <a:endParaRPr lang="en-US" sz="2000" dirty="0"/>
          </a:p>
        </p:txBody>
      </p:sp>
      <p:sp>
        <p:nvSpPr>
          <p:cNvPr id="38" name="Rectangle 37"/>
          <p:cNvSpPr/>
          <p:nvPr/>
        </p:nvSpPr>
        <p:spPr>
          <a:xfrm>
            <a:off x="2142716" y="12400746"/>
            <a:ext cx="148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19 Aug 1934</a:t>
            </a:r>
            <a:endParaRPr lang="en-US" sz="2000" dirty="0"/>
          </a:p>
        </p:txBody>
      </p:sp>
      <p:sp>
        <p:nvSpPr>
          <p:cNvPr id="39" name="Rectangle 38"/>
          <p:cNvSpPr/>
          <p:nvPr/>
        </p:nvSpPr>
        <p:spPr>
          <a:xfrm>
            <a:off x="0" y="1657"/>
            <a:ext cx="960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How did Hitler become Dictator of Germany?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14</Words>
  <Application>Microsoft Macintosh PowerPoint</Application>
  <PresentationFormat>A3 Paper (297x420 mm)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4</cp:revision>
  <dcterms:created xsi:type="dcterms:W3CDTF">2016-01-31T20:10:36Z</dcterms:created>
  <dcterms:modified xsi:type="dcterms:W3CDTF">2016-01-31T20:22:03Z</dcterms:modified>
</cp:coreProperties>
</file>