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9"/>
    <p:restoredTop sz="92593"/>
  </p:normalViewPr>
  <p:slideViewPr>
    <p:cSldViewPr snapToGrid="0" snapToObjects="1">
      <p:cViewPr>
        <p:scale>
          <a:sx n="100" d="100"/>
          <a:sy n="100" d="100"/>
        </p:scale>
        <p:origin x="304" y="1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8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5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BB891-1934-DA4C-AF25-2313DB6B8DFA}" type="datetimeFigureOut">
              <a:rPr lang="en-US" smtClean="0"/>
              <a:pPr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9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45719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8" algn="l" defTabSz="45719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8" algn="l" defTabSz="45719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8" algn="l" defTabSz="45719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8" algn="l" defTabSz="45719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567" r="9460"/>
          <a:stretch/>
        </p:blipFill>
        <p:spPr>
          <a:xfrm>
            <a:off x="63500" y="6169163"/>
            <a:ext cx="613318" cy="6295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53339"/>
            <a:ext cx="273911" cy="3286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" y="393700"/>
            <a:ext cx="3594100" cy="26797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5" name="TextBox 4"/>
          <p:cNvSpPr txBox="1"/>
          <p:nvPr/>
        </p:nvSpPr>
        <p:spPr>
          <a:xfrm>
            <a:off x="38100" y="356632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Praise: 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4500" y="-12700"/>
            <a:ext cx="877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History Marking Crib Sheet</a:t>
            </a:r>
            <a:r>
              <a:rPr lang="en-US" dirty="0"/>
              <a:t>				Date	_______________ Class_____________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" y="3225800"/>
            <a:ext cx="3594100" cy="15113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9" name="TextBox 8"/>
          <p:cNvSpPr txBox="1"/>
          <p:nvPr/>
        </p:nvSpPr>
        <p:spPr>
          <a:xfrm>
            <a:off x="38100" y="3225801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Cause for Concern:</a:t>
            </a:r>
            <a:endParaRPr lang="en-US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3809999" y="393700"/>
            <a:ext cx="3238499" cy="28321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1" name="TextBox 10"/>
          <p:cNvSpPr txBox="1"/>
          <p:nvPr/>
        </p:nvSpPr>
        <p:spPr>
          <a:xfrm>
            <a:off x="3810000" y="393701"/>
            <a:ext cx="273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Missing/Incomplete Work:</a:t>
            </a:r>
            <a:endParaRPr lang="en-US" sz="1600" b="1" dirty="0"/>
          </a:p>
        </p:txBody>
      </p:sp>
      <p:sp>
        <p:nvSpPr>
          <p:cNvPr id="12" name="Rectangle 11"/>
          <p:cNvSpPr/>
          <p:nvPr/>
        </p:nvSpPr>
        <p:spPr>
          <a:xfrm>
            <a:off x="7162798" y="393700"/>
            <a:ext cx="2730500" cy="26797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3" name="TextBox 12"/>
          <p:cNvSpPr txBox="1"/>
          <p:nvPr/>
        </p:nvSpPr>
        <p:spPr>
          <a:xfrm>
            <a:off x="7162798" y="393701"/>
            <a:ext cx="273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SPaG Errors:</a:t>
            </a:r>
            <a:endParaRPr lang="en-US" sz="1600" b="1" dirty="0"/>
          </a:p>
        </p:txBody>
      </p:sp>
      <p:sp>
        <p:nvSpPr>
          <p:cNvPr id="14" name="Rectangle 13"/>
          <p:cNvSpPr/>
          <p:nvPr/>
        </p:nvSpPr>
        <p:spPr>
          <a:xfrm>
            <a:off x="3809999" y="3389926"/>
            <a:ext cx="3225797" cy="26797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5" name="TextBox 14"/>
          <p:cNvSpPr txBox="1"/>
          <p:nvPr/>
        </p:nvSpPr>
        <p:spPr>
          <a:xfrm>
            <a:off x="3810000" y="3431231"/>
            <a:ext cx="273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Misconceptions:</a:t>
            </a:r>
            <a:endParaRPr lang="en-US" sz="1600" b="1" dirty="0"/>
          </a:p>
        </p:txBody>
      </p:sp>
      <p:sp>
        <p:nvSpPr>
          <p:cNvPr id="16" name="Rectangle 15"/>
          <p:cNvSpPr/>
          <p:nvPr/>
        </p:nvSpPr>
        <p:spPr>
          <a:xfrm>
            <a:off x="7162798" y="3397250"/>
            <a:ext cx="2743200" cy="26797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7" name="TextBox 16"/>
          <p:cNvSpPr txBox="1"/>
          <p:nvPr/>
        </p:nvSpPr>
        <p:spPr>
          <a:xfrm>
            <a:off x="7162797" y="3389926"/>
            <a:ext cx="261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Presentation:</a:t>
            </a:r>
            <a:endParaRPr lang="en-US" sz="1600" b="1" dirty="0"/>
          </a:p>
        </p:txBody>
      </p:sp>
      <p:sp>
        <p:nvSpPr>
          <p:cNvPr id="18" name="Rectangle 17"/>
          <p:cNvSpPr/>
          <p:nvPr/>
        </p:nvSpPr>
        <p:spPr>
          <a:xfrm>
            <a:off x="38100" y="6159500"/>
            <a:ext cx="9867899" cy="6985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9" name="TextBox 18"/>
          <p:cNvSpPr txBox="1"/>
          <p:nvPr/>
        </p:nvSpPr>
        <p:spPr>
          <a:xfrm>
            <a:off x="558800" y="6197601"/>
            <a:ext cx="610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Polaroid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/>
              <a:t>Moments</a:t>
            </a:r>
            <a:r>
              <a:rPr lang="en-US" sz="1600" b="1" dirty="0"/>
              <a:t>: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97300" y="4888469"/>
            <a:ext cx="273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Actions:</a:t>
            </a:r>
            <a:endParaRPr lang="en-US" sz="1600" b="1" dirty="0"/>
          </a:p>
        </p:txBody>
      </p:sp>
      <p:sp>
        <p:nvSpPr>
          <p:cNvPr id="21" name="Rectangle 20"/>
          <p:cNvSpPr/>
          <p:nvPr/>
        </p:nvSpPr>
        <p:spPr>
          <a:xfrm>
            <a:off x="38100" y="4823937"/>
            <a:ext cx="3594100" cy="1245689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22" name="TextBox 21"/>
          <p:cNvSpPr txBox="1"/>
          <p:nvPr/>
        </p:nvSpPr>
        <p:spPr>
          <a:xfrm>
            <a:off x="0" y="4798596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D.I.R.T Questions</a:t>
            </a:r>
          </a:p>
        </p:txBody>
      </p:sp>
      <p:sp>
        <p:nvSpPr>
          <p:cNvPr id="3" name="Left Arrow 2"/>
          <p:cNvSpPr/>
          <p:nvPr/>
        </p:nvSpPr>
        <p:spPr>
          <a:xfrm>
            <a:off x="3568700" y="5227023"/>
            <a:ext cx="266699" cy="52607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</Words>
  <Application>Microsoft Macintosh PowerPoint</Application>
  <PresentationFormat>A4 Paper (210x297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5</cp:revision>
  <dcterms:created xsi:type="dcterms:W3CDTF">2016-02-20T14:47:07Z</dcterms:created>
  <dcterms:modified xsi:type="dcterms:W3CDTF">2016-09-19T19:23:14Z</dcterms:modified>
</cp:coreProperties>
</file>