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8" r:id="rId2"/>
    <p:sldId id="259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2416" y="-12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7907-4868-9F47-B537-43D577E376BA}" type="datetimeFigureOut">
              <a:rPr lang="en-US" smtClean="0"/>
              <a:t>3/20/16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A205-B350-7343-AC94-B31ADF7779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7907-4868-9F47-B537-43D577E376BA}" type="datetimeFigureOut">
              <a:rPr lang="en-US" smtClean="0"/>
              <a:t>3/20/16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A205-B350-7343-AC94-B31ADF7779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7907-4868-9F47-B537-43D577E376BA}" type="datetimeFigureOut">
              <a:rPr lang="en-US" smtClean="0"/>
              <a:t>3/20/16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A205-B350-7343-AC94-B31ADF7779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7907-4868-9F47-B537-43D577E376BA}" type="datetimeFigureOut">
              <a:rPr lang="en-US" smtClean="0"/>
              <a:t>3/20/16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A205-B350-7343-AC94-B31ADF7779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7907-4868-9F47-B537-43D577E376BA}" type="datetimeFigureOut">
              <a:rPr lang="en-US" smtClean="0"/>
              <a:t>3/20/16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A205-B350-7343-AC94-B31ADF7779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7907-4868-9F47-B537-43D577E376BA}" type="datetimeFigureOut">
              <a:rPr lang="en-US" smtClean="0"/>
              <a:t>3/20/16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A205-B350-7343-AC94-B31ADF7779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7907-4868-9F47-B537-43D577E376BA}" type="datetimeFigureOut">
              <a:rPr lang="en-US" smtClean="0"/>
              <a:t>3/20/16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A205-B350-7343-AC94-B31ADF7779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7907-4868-9F47-B537-43D577E376BA}" type="datetimeFigureOut">
              <a:rPr lang="en-US" smtClean="0"/>
              <a:t>3/20/16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A205-B350-7343-AC94-B31ADF7779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7907-4868-9F47-B537-43D577E376BA}" type="datetimeFigureOut">
              <a:rPr lang="en-US" smtClean="0"/>
              <a:t>3/20/16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A205-B350-7343-AC94-B31ADF7779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7907-4868-9F47-B537-43D577E376BA}" type="datetimeFigureOut">
              <a:rPr lang="en-US" smtClean="0"/>
              <a:t>3/20/16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A205-B350-7343-AC94-B31ADF7779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7907-4868-9F47-B537-43D577E376BA}" type="datetimeFigureOut">
              <a:rPr lang="en-US" smtClean="0"/>
              <a:t>3/20/16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A205-B350-7343-AC94-B31ADF7779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17907-4868-9F47-B537-43D577E376BA}" type="datetimeFigureOut">
              <a:rPr lang="en-US" smtClean="0"/>
              <a:t>3/20/16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7A205-B350-7343-AC94-B31ADF7779C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r="28821"/>
          <a:stretch>
            <a:fillRect/>
          </a:stretch>
        </p:blipFill>
        <p:spPr>
          <a:xfrm>
            <a:off x="0" y="1274313"/>
            <a:ext cx="6886407" cy="78541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071171" cy="528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r="28821"/>
          <a:stretch>
            <a:fillRect/>
          </a:stretch>
        </p:blipFill>
        <p:spPr>
          <a:xfrm>
            <a:off x="0" y="1274313"/>
            <a:ext cx="6886407" cy="78541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60749" cy="6397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0</Words>
  <Application>Microsoft Macintosh PowerPoint</Application>
  <PresentationFormat>A4 Paper (210x297 mm)</PresentationFormat>
  <Paragraphs>0</Paragraphs>
  <Slides>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2</cp:revision>
  <dcterms:created xsi:type="dcterms:W3CDTF">2016-03-20T13:06:23Z</dcterms:created>
  <dcterms:modified xsi:type="dcterms:W3CDTF">2016-03-20T17:48:37Z</dcterms:modified>
</cp:coreProperties>
</file>