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57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horzBarState="maximized">
    <p:restoredLeft sz="15620"/>
    <p:restoredTop sz="94660"/>
  </p:normalViewPr>
  <p:slideViewPr>
    <p:cSldViewPr snapToGrid="0" snapToObjects="1">
      <p:cViewPr>
        <p:scale>
          <a:sx n="66" d="100"/>
          <a:sy n="66" d="100"/>
        </p:scale>
        <p:origin x="-2480" y="-216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4FB06-EBDC-C746-8EF4-A1D912CF2130}" type="datetimeFigureOut">
              <a:rPr lang="en-US" smtClean="0"/>
              <a:t>4/12/16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AA8F9-6184-9D42-8A12-CD5617F58E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4FB06-EBDC-C746-8EF4-A1D912CF2130}" type="datetimeFigureOut">
              <a:rPr lang="en-US" smtClean="0"/>
              <a:t>4/12/16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AA8F9-6184-9D42-8A12-CD5617F58E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4FB06-EBDC-C746-8EF4-A1D912CF2130}" type="datetimeFigureOut">
              <a:rPr lang="en-US" smtClean="0"/>
              <a:t>4/12/16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AA8F9-6184-9D42-8A12-CD5617F58E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4FB06-EBDC-C746-8EF4-A1D912CF2130}" type="datetimeFigureOut">
              <a:rPr lang="en-US" smtClean="0"/>
              <a:t>4/12/16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AA8F9-6184-9D42-8A12-CD5617F58E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4FB06-EBDC-C746-8EF4-A1D912CF2130}" type="datetimeFigureOut">
              <a:rPr lang="en-US" smtClean="0"/>
              <a:t>4/12/16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AA8F9-6184-9D42-8A12-CD5617F58E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4FB06-EBDC-C746-8EF4-A1D912CF2130}" type="datetimeFigureOut">
              <a:rPr lang="en-US" smtClean="0"/>
              <a:t>4/12/16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AA8F9-6184-9D42-8A12-CD5617F58E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4FB06-EBDC-C746-8EF4-A1D912CF2130}" type="datetimeFigureOut">
              <a:rPr lang="en-US" smtClean="0"/>
              <a:t>4/12/16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AA8F9-6184-9D42-8A12-CD5617F58E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4FB06-EBDC-C746-8EF4-A1D912CF2130}" type="datetimeFigureOut">
              <a:rPr lang="en-US" smtClean="0"/>
              <a:t>4/12/16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AA8F9-6184-9D42-8A12-CD5617F58E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4FB06-EBDC-C746-8EF4-A1D912CF2130}" type="datetimeFigureOut">
              <a:rPr lang="en-US" smtClean="0"/>
              <a:t>4/12/16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AA8F9-6184-9D42-8A12-CD5617F58E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4FB06-EBDC-C746-8EF4-A1D912CF2130}" type="datetimeFigureOut">
              <a:rPr lang="en-US" smtClean="0"/>
              <a:t>4/12/16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AA8F9-6184-9D42-8A12-CD5617F58E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4FB06-EBDC-C746-8EF4-A1D912CF2130}" type="datetimeFigureOut">
              <a:rPr lang="en-US" smtClean="0"/>
              <a:t>4/12/16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AA8F9-6184-9D42-8A12-CD5617F58E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34FB06-EBDC-C746-8EF4-A1D912CF2130}" type="datetimeFigureOut">
              <a:rPr lang="en-US" smtClean="0"/>
              <a:t>4/12/16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3AA8F9-6184-9D42-8A12-CD5617F58EE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38488" y="1490139"/>
            <a:ext cx="6756080" cy="672153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05" y="0"/>
            <a:ext cx="70271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 dirty="0" smtClean="0"/>
              <a:t>How did the depression help the Nazis?</a:t>
            </a:r>
            <a:endParaRPr lang="en-US" sz="2000" b="1" u="sng" dirty="0"/>
          </a:p>
        </p:txBody>
      </p:sp>
      <p:grpSp>
        <p:nvGrpSpPr>
          <p:cNvPr id="6" name="Group 5"/>
          <p:cNvGrpSpPr/>
          <p:nvPr/>
        </p:nvGrpSpPr>
        <p:grpSpPr>
          <a:xfrm>
            <a:off x="38237" y="442444"/>
            <a:ext cx="2232596" cy="901742"/>
            <a:chOff x="-51332" y="-86943"/>
            <a:chExt cx="1909749" cy="802018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51332" y="-86943"/>
              <a:ext cx="807402" cy="802018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56401" y="-86943"/>
              <a:ext cx="802016" cy="802018"/>
            </a:xfrm>
            <a:prstGeom prst="rect">
              <a:avLst/>
            </a:prstGeom>
          </p:spPr>
        </p:pic>
        <p:sp>
          <p:nvSpPr>
            <p:cNvPr id="9" name="Right Arrow 8"/>
            <p:cNvSpPr/>
            <p:nvPr/>
          </p:nvSpPr>
          <p:spPr>
            <a:xfrm>
              <a:off x="785041" y="135424"/>
              <a:ext cx="249630" cy="271166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2293650" y="374708"/>
            <a:ext cx="4534537" cy="1041884"/>
            <a:chOff x="2268249" y="366241"/>
            <a:chExt cx="4534537" cy="1041884"/>
          </a:xfrm>
        </p:grpSpPr>
        <p:sp>
          <p:nvSpPr>
            <p:cNvPr id="10" name="Rounded Rectangle 9"/>
            <p:cNvSpPr/>
            <p:nvPr/>
          </p:nvSpPr>
          <p:spPr>
            <a:xfrm>
              <a:off x="2300570" y="400110"/>
              <a:ext cx="4502215" cy="997182"/>
            </a:xfrm>
            <a:prstGeom prst="round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610636" y="366241"/>
              <a:ext cx="4192150" cy="10310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sz="1400" b="1" dirty="0" smtClean="0"/>
                <a:t>Think </a:t>
              </a:r>
              <a:r>
                <a:rPr lang="en-US" sz="1400" dirty="0" smtClean="0"/>
                <a:t>– what was the biggest impact of the depression that helped the Nazis? </a:t>
              </a:r>
            </a:p>
            <a:p>
              <a:pPr>
                <a:spcAft>
                  <a:spcPts val="600"/>
                </a:spcAft>
              </a:pPr>
              <a:r>
                <a:rPr lang="en-US" sz="1400" b="1" dirty="0" smtClean="0"/>
                <a:t>Do</a:t>
              </a:r>
              <a:r>
                <a:rPr lang="en-US" sz="1400" dirty="0" smtClean="0"/>
                <a:t> - Split your pie chart into sections giving the most important the greater space &amp; explain your decision</a:t>
              </a:r>
              <a:endParaRPr lang="en-US" sz="1400" dirty="0"/>
            </a:p>
          </p:txBody>
        </p:sp>
        <p:sp>
          <p:nvSpPr>
            <p:cNvPr id="12" name="Rectangle 11"/>
            <p:cNvSpPr/>
            <p:nvPr/>
          </p:nvSpPr>
          <p:spPr>
            <a:xfrm rot="16200000">
              <a:off x="1954306" y="694072"/>
              <a:ext cx="102799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b="1" u="sng" dirty="0" smtClean="0"/>
                <a:t>How to: </a:t>
              </a:r>
              <a:endParaRPr lang="en-US" sz="2000" dirty="0"/>
            </a:p>
          </p:txBody>
        </p:sp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8200" y="24754"/>
            <a:ext cx="609800" cy="341488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0" y="8330207"/>
            <a:ext cx="6828187" cy="1575793"/>
            <a:chOff x="2268107" y="421319"/>
            <a:chExt cx="4534678" cy="986807"/>
          </a:xfrm>
        </p:grpSpPr>
        <p:sp>
          <p:nvSpPr>
            <p:cNvPr id="18" name="Rounded Rectangle 17"/>
            <p:cNvSpPr/>
            <p:nvPr/>
          </p:nvSpPr>
          <p:spPr>
            <a:xfrm>
              <a:off x="2268107" y="427988"/>
              <a:ext cx="4534678" cy="980138"/>
            </a:xfrm>
            <a:prstGeom prst="round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2301690" y="421319"/>
              <a:ext cx="4453208" cy="2120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b="1" u="sng" dirty="0" smtClean="0"/>
                <a:t>How does this explain the link between the depression and Nazi votes?</a:t>
              </a:r>
              <a:endParaRPr lang="en-US" sz="1600" dirty="0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879802" y="3996268"/>
            <a:ext cx="3183267" cy="27432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05" y="0"/>
            <a:ext cx="70271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 dirty="0" smtClean="0"/>
              <a:t>How did the depression help the Nazis?</a:t>
            </a:r>
            <a:endParaRPr lang="en-US" sz="2000" b="1" u="sng" dirty="0"/>
          </a:p>
        </p:txBody>
      </p:sp>
      <p:grpSp>
        <p:nvGrpSpPr>
          <p:cNvPr id="2" name="Group 5"/>
          <p:cNvGrpSpPr/>
          <p:nvPr/>
        </p:nvGrpSpPr>
        <p:grpSpPr>
          <a:xfrm>
            <a:off x="38237" y="442444"/>
            <a:ext cx="2232596" cy="901742"/>
            <a:chOff x="-51332" y="-86943"/>
            <a:chExt cx="1909749" cy="802018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51332" y="-86943"/>
              <a:ext cx="807402" cy="802018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56401" y="-86943"/>
              <a:ext cx="802016" cy="802018"/>
            </a:xfrm>
            <a:prstGeom prst="rect">
              <a:avLst/>
            </a:prstGeom>
          </p:spPr>
        </p:pic>
        <p:sp>
          <p:nvSpPr>
            <p:cNvPr id="9" name="Right Arrow 8"/>
            <p:cNvSpPr/>
            <p:nvPr/>
          </p:nvSpPr>
          <p:spPr>
            <a:xfrm>
              <a:off x="785041" y="135424"/>
              <a:ext cx="249630" cy="271166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13"/>
          <p:cNvGrpSpPr/>
          <p:nvPr/>
        </p:nvGrpSpPr>
        <p:grpSpPr>
          <a:xfrm>
            <a:off x="2293650" y="374708"/>
            <a:ext cx="4534537" cy="1041884"/>
            <a:chOff x="2268249" y="366241"/>
            <a:chExt cx="4534537" cy="1041884"/>
          </a:xfrm>
        </p:grpSpPr>
        <p:sp>
          <p:nvSpPr>
            <p:cNvPr id="10" name="Rounded Rectangle 9"/>
            <p:cNvSpPr/>
            <p:nvPr/>
          </p:nvSpPr>
          <p:spPr>
            <a:xfrm>
              <a:off x="2300570" y="400110"/>
              <a:ext cx="4502215" cy="1008015"/>
            </a:xfrm>
            <a:prstGeom prst="round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610636" y="366241"/>
              <a:ext cx="4192150" cy="10310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sz="1400" b="1" dirty="0" smtClean="0"/>
                <a:t>Think </a:t>
              </a:r>
              <a:r>
                <a:rPr lang="en-US" sz="1400" dirty="0" smtClean="0"/>
                <a:t>– what was the biggest impact of the depression that helped the Nazis? </a:t>
              </a:r>
            </a:p>
            <a:p>
              <a:pPr>
                <a:spcAft>
                  <a:spcPts val="600"/>
                </a:spcAft>
              </a:pPr>
              <a:r>
                <a:rPr lang="en-US" sz="1400" b="1" dirty="0" smtClean="0"/>
                <a:t>Do</a:t>
              </a:r>
              <a:r>
                <a:rPr lang="en-US" sz="1400" dirty="0" smtClean="0"/>
                <a:t> - Split your pie chart into sections giving the most important the greater space &amp; annotate/explain</a:t>
              </a:r>
              <a:endParaRPr lang="en-US" sz="1400" dirty="0"/>
            </a:p>
          </p:txBody>
        </p:sp>
        <p:sp>
          <p:nvSpPr>
            <p:cNvPr id="12" name="Rectangle 11"/>
            <p:cNvSpPr/>
            <p:nvPr/>
          </p:nvSpPr>
          <p:spPr>
            <a:xfrm rot="16200000">
              <a:off x="1954306" y="694072"/>
              <a:ext cx="102799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b="1" u="sng" dirty="0" smtClean="0"/>
                <a:t>How to: </a:t>
              </a:r>
              <a:endParaRPr lang="en-US" sz="2000" dirty="0"/>
            </a:p>
          </p:txBody>
        </p:sp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8200" y="24754"/>
            <a:ext cx="609800" cy="34148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103</Words>
  <Application>Microsoft Macintosh PowerPoint</Application>
  <PresentationFormat>A4 Paper (210x297 mm)</PresentationFormat>
  <Paragraphs>9</Paragraphs>
  <Slides>2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Slide 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Greg Thornton</dc:creator>
  <cp:lastModifiedBy>Greg Thornton</cp:lastModifiedBy>
  <cp:revision>2</cp:revision>
  <dcterms:created xsi:type="dcterms:W3CDTF">2016-04-12T15:45:43Z</dcterms:created>
  <dcterms:modified xsi:type="dcterms:W3CDTF">2016-04-12T18:15:55Z</dcterms:modified>
</cp:coreProperties>
</file>