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128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DA9CD-2D23-E64C-A719-5195A0E73593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C54C3-8260-A64C-94B6-F77E14F9AF7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50800"/>
            <a:ext cx="3181906" cy="3131169"/>
            <a:chOff x="3183466" y="1820333"/>
            <a:chExt cx="2709333" cy="270933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466" y="1820333"/>
              <a:ext cx="2709333" cy="270933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57601" y="2760133"/>
              <a:ext cx="1778000" cy="55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/>
                  <a:cs typeface="Comic Sans MS"/>
                </a:rPr>
                <a:t>Round the Clock WW1 Revision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3752727"/>
            <a:ext cx="3181906" cy="3105274"/>
            <a:chOff x="3183466" y="1820333"/>
            <a:chExt cx="2709333" cy="270933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466" y="1820333"/>
              <a:ext cx="2709333" cy="270933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657601" y="2760133"/>
              <a:ext cx="1778000" cy="563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/>
                  <a:cs typeface="Comic Sans MS"/>
                </a:rPr>
                <a:t>Round the Clock WW1 Revision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96058" y="50800"/>
            <a:ext cx="3181906" cy="3131169"/>
            <a:chOff x="3183466" y="1820333"/>
            <a:chExt cx="2709333" cy="2709333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466" y="1820333"/>
              <a:ext cx="2709333" cy="2709333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3657601" y="2760133"/>
              <a:ext cx="1778000" cy="55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/>
                  <a:cs typeface="Comic Sans MS"/>
                </a:rPr>
                <a:t>Round the Clock WW1 Revision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296058" y="3752727"/>
            <a:ext cx="3181906" cy="3105274"/>
            <a:chOff x="3183466" y="1820333"/>
            <a:chExt cx="2709333" cy="2709333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466" y="1820333"/>
              <a:ext cx="2709333" cy="2709333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657601" y="2760133"/>
              <a:ext cx="1778000" cy="563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/>
                  <a:cs typeface="Comic Sans MS"/>
                </a:rPr>
                <a:t>Round the Clock WW1 Revision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592116" y="0"/>
            <a:ext cx="3181906" cy="3131169"/>
            <a:chOff x="3183466" y="1820333"/>
            <a:chExt cx="2709333" cy="270933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466" y="1820333"/>
              <a:ext cx="2709333" cy="270933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657601" y="2760133"/>
              <a:ext cx="1778000" cy="55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/>
                  <a:cs typeface="Comic Sans MS"/>
                </a:rPr>
                <a:t>Round the Clock WW1 Revision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592116" y="3701927"/>
            <a:ext cx="3181906" cy="3105274"/>
            <a:chOff x="3183466" y="1820333"/>
            <a:chExt cx="2709333" cy="270933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466" y="1820333"/>
              <a:ext cx="2709333" cy="270933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657601" y="2760133"/>
              <a:ext cx="1778000" cy="563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/>
                  <a:cs typeface="Comic Sans MS"/>
                </a:rPr>
                <a:t>Round the Clock WW1 Revision</a:t>
              </a:r>
              <a:endParaRPr lang="en-US" dirty="0">
                <a:latin typeface="Comic Sans MS"/>
                <a:cs typeface="Comic Sans M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</Words>
  <Application>Microsoft Macintosh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</cp:revision>
  <dcterms:created xsi:type="dcterms:W3CDTF">2015-11-04T20:26:11Z</dcterms:created>
  <dcterms:modified xsi:type="dcterms:W3CDTF">2015-11-04T20:27:43Z</dcterms:modified>
</cp:coreProperties>
</file>