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7811" autoAdjust="0"/>
  </p:normalViewPr>
  <p:slideViewPr>
    <p:cSldViewPr snapToGrid="0" snapToObjects="1">
      <p:cViewPr varScale="1">
        <p:scale>
          <a:sx n="98" d="100"/>
          <a:sy n="98" d="100"/>
        </p:scale>
        <p:origin x="-848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6730B-A09B-8644-84DF-8648063ED962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384AC-3C07-5C45-9D55-1219B7B8BB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57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Significance Circles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129600" y="696634"/>
            <a:ext cx="4367388" cy="4020063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946354" y="1707355"/>
            <a:ext cx="2951675" cy="2685393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4716697"/>
            <a:ext cx="2335845" cy="2141303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871803" y="3654145"/>
            <a:ext cx="3450372" cy="3203855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542492" y="4716697"/>
            <a:ext cx="2161137" cy="2141303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978046" y="1400383"/>
            <a:ext cx="1603874" cy="1459318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31823" y="0"/>
            <a:ext cx="4074177" cy="1192132"/>
          </a:xfrm>
          <a:prstGeom prst="roundRect">
            <a:avLst/>
          </a:prstGeom>
          <a:noFill/>
          <a:ln w="952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831823" y="0"/>
            <a:ext cx="407417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u="sng" dirty="0" smtClean="0"/>
              <a:t>How to</a:t>
            </a:r>
          </a:p>
          <a:p>
            <a:pPr>
              <a:spcAft>
                <a:spcPts val="600"/>
              </a:spcAft>
            </a:pPr>
            <a:r>
              <a:rPr lang="en-US" sz="1400" dirty="0" smtClean="0"/>
              <a:t>The size of each circle equals greater significance </a:t>
            </a:r>
            <a:br>
              <a:rPr lang="en-US" sz="1400" dirty="0" smtClean="0"/>
            </a:br>
            <a:r>
              <a:rPr lang="en-US" sz="1400" dirty="0" smtClean="0"/>
              <a:t>e.g. the largest is most important</a:t>
            </a:r>
          </a:p>
          <a:p>
            <a:pPr>
              <a:spcAft>
                <a:spcPts val="600"/>
              </a:spcAft>
            </a:pPr>
            <a:r>
              <a:rPr lang="en-US" sz="1400" dirty="0" smtClean="0"/>
              <a:t>Explain your decision in each one and use evidence</a:t>
            </a:r>
          </a:p>
          <a:p>
            <a:pPr>
              <a:spcAft>
                <a:spcPts val="600"/>
              </a:spcAft>
            </a:pPr>
            <a:endParaRPr lang="en-US" sz="1400" dirty="0" smtClean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rcRect l="9551" r="11081" b="16273"/>
          <a:stretch>
            <a:fillRect/>
          </a:stretch>
        </p:blipFill>
        <p:spPr>
          <a:xfrm>
            <a:off x="2507680" y="0"/>
            <a:ext cx="498948" cy="5263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29</Words>
  <Application>Microsoft Macintosh PowerPoint</Application>
  <PresentationFormat>A4 Paper (210x297 mm)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4</cp:revision>
  <dcterms:created xsi:type="dcterms:W3CDTF">2016-03-01T20:02:01Z</dcterms:created>
  <dcterms:modified xsi:type="dcterms:W3CDTF">2016-03-01T20:30:59Z</dcterms:modified>
</cp:coreProperties>
</file>