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>
        <p:scale>
          <a:sx n="60" d="100"/>
          <a:sy n="60" d="100"/>
        </p:scale>
        <p:origin x="-2608" y="-40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65269-6FB3-F143-8561-08A922F5EB6C}" type="datetimeFigureOut">
              <a:rPr lang="en-US" smtClean="0"/>
              <a:t>12/6/15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1F491-2A24-C049-B999-217D614AAB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65269-6FB3-F143-8561-08A922F5EB6C}" type="datetimeFigureOut">
              <a:rPr lang="en-US" smtClean="0"/>
              <a:t>12/6/15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1F491-2A24-C049-B999-217D614AAB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65269-6FB3-F143-8561-08A922F5EB6C}" type="datetimeFigureOut">
              <a:rPr lang="en-US" smtClean="0"/>
              <a:t>12/6/15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1F491-2A24-C049-B999-217D614AAB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65269-6FB3-F143-8561-08A922F5EB6C}" type="datetimeFigureOut">
              <a:rPr lang="en-US" smtClean="0"/>
              <a:t>12/6/15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1F491-2A24-C049-B999-217D614AAB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65269-6FB3-F143-8561-08A922F5EB6C}" type="datetimeFigureOut">
              <a:rPr lang="en-US" smtClean="0"/>
              <a:t>12/6/15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1F491-2A24-C049-B999-217D614AAB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65269-6FB3-F143-8561-08A922F5EB6C}" type="datetimeFigureOut">
              <a:rPr lang="en-US" smtClean="0"/>
              <a:t>12/6/15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1F491-2A24-C049-B999-217D614AAB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65269-6FB3-F143-8561-08A922F5EB6C}" type="datetimeFigureOut">
              <a:rPr lang="en-US" smtClean="0"/>
              <a:t>12/6/15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1F491-2A24-C049-B999-217D614AAB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65269-6FB3-F143-8561-08A922F5EB6C}" type="datetimeFigureOut">
              <a:rPr lang="en-US" smtClean="0"/>
              <a:t>12/6/15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1F491-2A24-C049-B999-217D614AAB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65269-6FB3-F143-8561-08A922F5EB6C}" type="datetimeFigureOut">
              <a:rPr lang="en-US" smtClean="0"/>
              <a:t>12/6/15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1F491-2A24-C049-B999-217D614AAB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65269-6FB3-F143-8561-08A922F5EB6C}" type="datetimeFigureOut">
              <a:rPr lang="en-US" smtClean="0"/>
              <a:t>12/6/15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1F491-2A24-C049-B999-217D614AAB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65269-6FB3-F143-8561-08A922F5EB6C}" type="datetimeFigureOut">
              <a:rPr lang="en-US" smtClean="0"/>
              <a:t>12/6/15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1F491-2A24-C049-B999-217D614AAB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65269-6FB3-F143-8561-08A922F5EB6C}" type="datetimeFigureOut">
              <a:rPr lang="en-US" smtClean="0"/>
              <a:t>12/6/15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1F491-2A24-C049-B999-217D614AAB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0800000">
            <a:off x="0" y="3720978"/>
            <a:ext cx="6858000" cy="58477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Describe the aims of US 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President 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Woodrow Wilson at the Treaty of Versailles in 1919. (4 marks)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608232"/>
            <a:ext cx="6858000" cy="58477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Describe the limitations 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placed on the German armed forces in the Treaty of Versailles. (4 Marks)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 r="88571"/>
          <a:stretch>
            <a:fillRect/>
          </a:stretch>
        </p:blipFill>
        <p:spPr>
          <a:xfrm rot="16200000">
            <a:off x="1652121" y="2884280"/>
            <a:ext cx="1094458" cy="41042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4944661" y="3687788"/>
            <a:ext cx="134789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</a:t>
            </a:r>
            <a:r>
              <a:rPr lang="en-US" sz="1600" b="1" u="sng" dirty="0" smtClean="0"/>
              <a:t>nstructions</a:t>
            </a:r>
            <a:endParaRPr lang="en-US" sz="1400" b="1" u="sng" dirty="0" smtClean="0"/>
          </a:p>
          <a:p>
            <a:r>
              <a:rPr lang="en-US" sz="1400" dirty="0" smtClean="0"/>
              <a:t>You have 5 minutes to answer your question. </a:t>
            </a:r>
          </a:p>
          <a:p>
            <a:endParaRPr lang="en-US" sz="1400" dirty="0" smtClean="0"/>
          </a:p>
          <a:p>
            <a:r>
              <a:rPr lang="en-US" sz="1400" dirty="0" smtClean="0"/>
              <a:t>Then swap!</a:t>
            </a:r>
          </a:p>
          <a:p>
            <a:endParaRPr lang="en-US" sz="1400" dirty="0" smtClean="0"/>
          </a:p>
          <a:p>
            <a:r>
              <a:rPr lang="en-US" sz="1400" dirty="0" smtClean="0"/>
              <a:t>Mark and make improvements in red pen!</a:t>
            </a:r>
            <a:endParaRPr lang="en-US" sz="14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-21318" y="14838"/>
            <a:ext cx="6893530" cy="3396969"/>
            <a:chOff x="-21318" y="14838"/>
            <a:chExt cx="6893530" cy="3396969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-7106" y="3410219"/>
              <a:ext cx="6872212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-7106" y="3068774"/>
              <a:ext cx="6865106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-14212" y="2714684"/>
              <a:ext cx="6872212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-14212" y="2381527"/>
              <a:ext cx="6865106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-21318" y="2056067"/>
              <a:ext cx="6872212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106" y="691969"/>
              <a:ext cx="6865106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0" y="347995"/>
              <a:ext cx="6872212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0" y="14838"/>
              <a:ext cx="6865106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-21318" y="1723447"/>
              <a:ext cx="6872212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-21318" y="1370012"/>
              <a:ext cx="6872212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 rot="10800000">
              <a:off x="-8618" y="990599"/>
              <a:ext cx="6872212" cy="315912"/>
            </a:xfrm>
            <a:prstGeom prst="rect">
              <a:avLst/>
            </a:prstGeom>
            <a:noFill/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Mark:     /4   Explain: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 rot="10800000">
            <a:off x="-21318" y="6503305"/>
            <a:ext cx="6893530" cy="3396969"/>
            <a:chOff x="-21318" y="14838"/>
            <a:chExt cx="6893530" cy="3396969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-7106" y="3410219"/>
              <a:ext cx="6872212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-7106" y="3068774"/>
              <a:ext cx="6865106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-14212" y="2714684"/>
              <a:ext cx="6872212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-14212" y="2381527"/>
              <a:ext cx="6865106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-21318" y="2056067"/>
              <a:ext cx="6872212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7106" y="691969"/>
              <a:ext cx="6865106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0" y="347995"/>
              <a:ext cx="6872212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0" y="14838"/>
              <a:ext cx="6865106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-21318" y="1723447"/>
              <a:ext cx="6872212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-21318" y="1370012"/>
              <a:ext cx="6872212" cy="1588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  <a:alpha val="6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 rot="10800000">
              <a:off x="-8618" y="990599"/>
              <a:ext cx="6872212" cy="315912"/>
            </a:xfrm>
            <a:prstGeom prst="rect">
              <a:avLst/>
            </a:prstGeom>
            <a:noFill/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Mark:     /4   Explain: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72</Words>
  <Application>Microsoft Macintosh PowerPoint</Application>
  <PresentationFormat>A4 Paper (210x297 mm)</PresentationFormat>
  <Paragraphs>10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2</cp:revision>
  <dcterms:created xsi:type="dcterms:W3CDTF">2015-12-06T15:22:11Z</dcterms:created>
  <dcterms:modified xsi:type="dcterms:W3CDTF">2015-12-06T16:39:02Z</dcterms:modified>
</cp:coreProperties>
</file>