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000" y="-9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677B5-972F-2942-8076-2D9C6FC0B432}" type="datetimeFigureOut">
              <a:rPr lang="en-US" smtClean="0"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D5F8A-6866-194A-BCDE-C5C30673C9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95" y="-1"/>
            <a:ext cx="11626577" cy="98825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A3 Paper (297x420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</cp:revision>
  <dcterms:created xsi:type="dcterms:W3CDTF">2016-04-25T18:22:39Z</dcterms:created>
  <dcterms:modified xsi:type="dcterms:W3CDTF">2016-04-25T18:26:05Z</dcterms:modified>
</cp:coreProperties>
</file>