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CB760D"/>
    <a:srgbClr val="085D8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0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C0AD-E66D-9549-BDA9-5AB9120E50A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53A71-E46F-2045-AAEF-6833F4CC7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C0AD-E66D-9549-BDA9-5AB9120E50A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53A71-E46F-2045-AAEF-6833F4CC7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C0AD-E66D-9549-BDA9-5AB9120E50A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53A71-E46F-2045-AAEF-6833F4CC7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C0AD-E66D-9549-BDA9-5AB9120E50A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53A71-E46F-2045-AAEF-6833F4CC7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C0AD-E66D-9549-BDA9-5AB9120E50A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53A71-E46F-2045-AAEF-6833F4CC7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C0AD-E66D-9549-BDA9-5AB9120E50A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53A71-E46F-2045-AAEF-6833F4CC7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C0AD-E66D-9549-BDA9-5AB9120E50A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53A71-E46F-2045-AAEF-6833F4CC7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C0AD-E66D-9549-BDA9-5AB9120E50A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53A71-E46F-2045-AAEF-6833F4CC7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C0AD-E66D-9549-BDA9-5AB9120E50A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53A71-E46F-2045-AAEF-6833F4CC7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C0AD-E66D-9549-BDA9-5AB9120E50A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53A71-E46F-2045-AAEF-6833F4CC7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FC0AD-E66D-9549-BDA9-5AB9120E50A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53A71-E46F-2045-AAEF-6833F4CC7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FC0AD-E66D-9549-BDA9-5AB9120E50A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53A71-E46F-2045-AAEF-6833F4CC7A1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arsia Wa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07" y="12958"/>
            <a:ext cx="9144000" cy="11620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908300" y="3887956"/>
            <a:ext cx="6235700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dirty="0" smtClean="0">
                <a:solidFill>
                  <a:schemeClr val="accent6"/>
                </a:solidFill>
                <a:latin typeface="Comic Sans MS"/>
                <a:cs typeface="Comic Sans MS"/>
              </a:rPr>
              <a:t>The first group to complete wins</a:t>
            </a:r>
            <a:r>
              <a:rPr lang="en-US" sz="2400" dirty="0" smtClean="0">
                <a:solidFill>
                  <a:schemeClr val="accent6"/>
                </a:solidFill>
                <a:latin typeface="Comic Sans MS"/>
                <a:cs typeface="Comic Sans MS"/>
              </a:rPr>
              <a:t>!</a:t>
            </a:r>
          </a:p>
          <a:p>
            <a:pPr>
              <a:spcAft>
                <a:spcPts val="600"/>
              </a:spcAft>
            </a:pPr>
            <a:endParaRPr lang="en-US" sz="2400" b="1" dirty="0" smtClean="0">
              <a:solidFill>
                <a:schemeClr val="accent6"/>
              </a:solidFill>
              <a:latin typeface="Comic Sans MS"/>
              <a:cs typeface="Comic Sans MS"/>
            </a:endParaRPr>
          </a:p>
          <a:p>
            <a:pPr>
              <a:spcAft>
                <a:spcPts val="600"/>
              </a:spcAft>
            </a:pPr>
            <a:r>
              <a:rPr lang="en-US" sz="2800" u="sng" dirty="0" smtClean="0">
                <a:solidFill>
                  <a:schemeClr val="accent6"/>
                </a:solidFill>
                <a:latin typeface="Comic Sans MS"/>
                <a:cs typeface="Comic Sans MS"/>
              </a:rPr>
              <a:t>Help</a:t>
            </a:r>
            <a:endParaRPr lang="en-US" sz="2800" u="sng" dirty="0" smtClean="0">
              <a:solidFill>
                <a:schemeClr val="accent6"/>
              </a:solidFill>
              <a:latin typeface="Comic Sans MS"/>
              <a:cs typeface="Comic Sans MS"/>
            </a:endParaRP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en-US" sz="2400" dirty="0" smtClean="0">
                <a:solidFill>
                  <a:schemeClr val="accent6"/>
                </a:solidFill>
                <a:latin typeface="Comic Sans MS"/>
                <a:cs typeface="Comic Sans MS"/>
              </a:rPr>
              <a:t> </a:t>
            </a:r>
            <a:r>
              <a:rPr lang="en-US" sz="2400" dirty="0" smtClean="0">
                <a:solidFill>
                  <a:schemeClr val="accent6"/>
                </a:solidFill>
                <a:latin typeface="Comic Sans MS"/>
                <a:cs typeface="Comic Sans MS"/>
              </a:rPr>
              <a:t> Align the sides of each triangle with the matching answer, quote, picture or </a:t>
            </a:r>
            <a:r>
              <a:rPr lang="en-US" sz="2400" dirty="0" smtClean="0">
                <a:solidFill>
                  <a:schemeClr val="accent6"/>
                </a:solidFill>
                <a:latin typeface="Comic Sans MS"/>
                <a:cs typeface="Comic Sans MS"/>
              </a:rPr>
              <a:t>sentence</a:t>
            </a:r>
            <a:endParaRPr lang="en-US" sz="2400" dirty="0" smtClean="0">
              <a:solidFill>
                <a:schemeClr val="accent6"/>
              </a:solidFill>
              <a:latin typeface="Comic Sans MS"/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2163" y="1256466"/>
            <a:ext cx="4365237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u="sng" dirty="0" smtClean="0">
                <a:solidFill>
                  <a:srgbClr val="F79646"/>
                </a:solidFill>
                <a:latin typeface="Comic Sans MS"/>
                <a:cs typeface="Comic Sans MS"/>
              </a:rPr>
              <a:t>Your Task</a:t>
            </a:r>
          </a:p>
          <a:p>
            <a:pPr>
              <a:spcAft>
                <a:spcPts val="1200"/>
              </a:spcAft>
              <a:buFont typeface="Arial"/>
              <a:buChar char="•"/>
            </a:pPr>
            <a:r>
              <a:rPr lang="en-US" sz="2400" dirty="0">
                <a:solidFill>
                  <a:srgbClr val="F79646"/>
                </a:solidFill>
                <a:latin typeface="Comic Sans MS"/>
                <a:cs typeface="Comic Sans MS"/>
              </a:rPr>
              <a:t> Spread out the cards on your </a:t>
            </a:r>
            <a:r>
              <a:rPr lang="en-US" sz="2400" dirty="0" smtClean="0">
                <a:solidFill>
                  <a:srgbClr val="F79646"/>
                </a:solidFill>
                <a:latin typeface="Comic Sans MS"/>
                <a:cs typeface="Comic Sans MS"/>
              </a:rPr>
              <a:t>desk 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F79646"/>
                </a:solidFill>
                <a:latin typeface="Comic Sans MS"/>
                <a:cs typeface="Comic Sans MS"/>
              </a:rPr>
              <a:t> You need </a:t>
            </a:r>
            <a:r>
              <a:rPr lang="en-US" sz="2400" dirty="0" smtClean="0">
                <a:solidFill>
                  <a:srgbClr val="F79646"/>
                </a:solidFill>
                <a:latin typeface="Comic Sans MS"/>
                <a:cs typeface="Comic Sans MS"/>
              </a:rPr>
              <a:t>to arrange triangles into</a:t>
            </a:r>
            <a:r>
              <a:rPr lang="en-US" sz="2400" dirty="0" smtClean="0">
                <a:solidFill>
                  <a:srgbClr val="F79646"/>
                </a:solidFill>
                <a:latin typeface="Comic Sans MS"/>
                <a:cs typeface="Comic Sans MS"/>
              </a:rPr>
              <a:t> a hexagon</a:t>
            </a:r>
          </a:p>
          <a:p>
            <a:pPr>
              <a:spcAft>
                <a:spcPts val="600"/>
              </a:spcAft>
            </a:pPr>
            <a:endParaRPr lang="en-US" sz="2400" b="1" dirty="0" smtClean="0">
              <a:solidFill>
                <a:srgbClr val="F79646"/>
              </a:solidFill>
              <a:latin typeface="Comic Sans MS"/>
              <a:cs typeface="Comic Sans M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rcRect l="51156" t="52785" r="2668" b="1940"/>
          <a:stretch>
            <a:fillRect/>
          </a:stretch>
        </p:blipFill>
        <p:spPr>
          <a:xfrm>
            <a:off x="4381500" y="1561266"/>
            <a:ext cx="1631404" cy="15995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8633" y="2336800"/>
            <a:ext cx="1659468" cy="1244601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 rot="1331615">
            <a:off x="6124573" y="2498099"/>
            <a:ext cx="1068509" cy="407859"/>
          </a:xfrm>
          <a:prstGeom prst="rightArrow">
            <a:avLst/>
          </a:prstGeom>
          <a:solidFill>
            <a:srgbClr val="CB760D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840" y="3949511"/>
            <a:ext cx="2150885" cy="26180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44</Words>
  <Application>Microsoft Macintosh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Thornton</dc:creator>
  <cp:lastModifiedBy>Greg Thornton</cp:lastModifiedBy>
  <cp:revision>1</cp:revision>
  <dcterms:created xsi:type="dcterms:W3CDTF">2016-04-12T11:01:37Z</dcterms:created>
  <dcterms:modified xsi:type="dcterms:W3CDTF">2016-04-12T11:18:33Z</dcterms:modified>
</cp:coreProperties>
</file>