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84" y="-8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6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1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30B69-6FC8-DD4B-9864-0ADC18C8A548}" type="datetimeFigureOut">
              <a:rPr lang="en-US" smtClean="0"/>
              <a:t>2/18/16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70B9F-AE56-0043-B24A-4EAD3113CB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0" y="0"/>
            <a:ext cx="4902200" cy="6870700"/>
            <a:chOff x="0" y="0"/>
            <a:chExt cx="4902200" cy="6870700"/>
          </a:xfrm>
        </p:grpSpPr>
        <p:pic>
          <p:nvPicPr>
            <p:cNvPr id="12" name="Picture 11" descr="arcade-font-writer (1)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100" y="50800"/>
              <a:ext cx="4470400" cy="406400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>
              <a:off x="583183" y="1037798"/>
              <a:ext cx="3810125" cy="5832902"/>
              <a:chOff x="583183" y="1025098"/>
              <a:chExt cx="3810125" cy="5832902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rcRect r="44112"/>
              <a:stretch>
                <a:fillRect/>
              </a:stretch>
            </p:blipFill>
            <p:spPr>
              <a:xfrm>
                <a:off x="583183" y="1025098"/>
                <a:ext cx="3810125" cy="5832902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1462579" y="1140300"/>
                <a:ext cx="1340411" cy="13489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877587" y="5348234"/>
                <a:ext cx="1322964" cy="13489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581400" y="1140299"/>
                <a:ext cx="619149" cy="27543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58765" y="3971051"/>
                <a:ext cx="631849" cy="2037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871237" y="1174165"/>
                <a:ext cx="642432" cy="1972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468929" y="2539999"/>
                <a:ext cx="631849" cy="1354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139391" y="3276784"/>
                <a:ext cx="669437" cy="13079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871236" y="3264085"/>
                <a:ext cx="642433" cy="13206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575051" y="3971051"/>
                <a:ext cx="627616" cy="13206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145741" y="4653967"/>
                <a:ext cx="663086" cy="1354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468929" y="5348234"/>
                <a:ext cx="619149" cy="1354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 rot="5400000">
                <a:off x="1472092" y="5366749"/>
                <a:ext cx="638782" cy="20346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 rot="5400000">
                <a:off x="2159482" y="3954415"/>
                <a:ext cx="639818" cy="20346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244601" y="3971050"/>
                <a:ext cx="856178" cy="6136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152091" y="2539999"/>
                <a:ext cx="856178" cy="6580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659989" y="3264084"/>
                <a:ext cx="856178" cy="6305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295689" y="3958351"/>
                <a:ext cx="856178" cy="6305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58765" y="1213801"/>
                <a:ext cx="631849" cy="2037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0" y="0"/>
              <a:ext cx="4902200" cy="6858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 descr="arcade-font-writer (2)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41" y="543402"/>
              <a:ext cx="4774159" cy="497308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5003800" y="0"/>
            <a:ext cx="4902200" cy="6870700"/>
            <a:chOff x="0" y="0"/>
            <a:chExt cx="4902200" cy="6870700"/>
          </a:xfrm>
        </p:grpSpPr>
        <p:pic>
          <p:nvPicPr>
            <p:cNvPr id="42" name="Picture 41" descr="arcade-font-writer (1)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100" y="50800"/>
              <a:ext cx="4470400" cy="406400"/>
            </a:xfrm>
            <a:prstGeom prst="rect">
              <a:avLst/>
            </a:prstGeom>
          </p:spPr>
        </p:pic>
        <p:grpSp>
          <p:nvGrpSpPr>
            <p:cNvPr id="43" name="Group 34"/>
            <p:cNvGrpSpPr/>
            <p:nvPr/>
          </p:nvGrpSpPr>
          <p:grpSpPr>
            <a:xfrm>
              <a:off x="583183" y="1037798"/>
              <a:ext cx="3810125" cy="5832902"/>
              <a:chOff x="583183" y="1025098"/>
              <a:chExt cx="3810125" cy="5832902"/>
            </a:xfrm>
          </p:grpSpPr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3"/>
              <a:srcRect r="44112"/>
              <a:stretch>
                <a:fillRect/>
              </a:stretch>
            </p:blipFill>
            <p:spPr>
              <a:xfrm>
                <a:off x="583183" y="1025098"/>
                <a:ext cx="3810125" cy="5832902"/>
              </a:xfrm>
              <a:prstGeom prst="rect">
                <a:avLst/>
              </a:prstGeom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462579" y="1140300"/>
                <a:ext cx="1340411" cy="13489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2877587" y="5348234"/>
                <a:ext cx="1322964" cy="13489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3581400" y="1140299"/>
                <a:ext cx="619149" cy="27543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758765" y="3971051"/>
                <a:ext cx="631849" cy="2037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871237" y="1174165"/>
                <a:ext cx="642432" cy="1972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468929" y="2539999"/>
                <a:ext cx="631849" cy="1354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139391" y="3276784"/>
                <a:ext cx="669437" cy="13079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2871236" y="3264085"/>
                <a:ext cx="642433" cy="13206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3575051" y="3971051"/>
                <a:ext cx="627616" cy="13206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145741" y="4653967"/>
                <a:ext cx="663086" cy="1354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468929" y="5348234"/>
                <a:ext cx="619149" cy="1354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5400000">
                <a:off x="1472092" y="5366749"/>
                <a:ext cx="638782" cy="20346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5400000">
                <a:off x="2159482" y="3954415"/>
                <a:ext cx="639818" cy="20346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1244601" y="3971050"/>
                <a:ext cx="856178" cy="6136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2152091" y="2539999"/>
                <a:ext cx="856178" cy="6580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659989" y="3264084"/>
                <a:ext cx="856178" cy="6305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295689" y="3958351"/>
                <a:ext cx="856178" cy="6305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758765" y="1213801"/>
                <a:ext cx="631849" cy="2037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0" y="0"/>
              <a:ext cx="4902200" cy="6858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 descr="arcade-font-writer (2)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41" y="543402"/>
              <a:ext cx="4774159" cy="4973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4</cp:revision>
  <dcterms:created xsi:type="dcterms:W3CDTF">2016-02-18T17:43:35Z</dcterms:created>
  <dcterms:modified xsi:type="dcterms:W3CDTF">2016-02-18T18:45:59Z</dcterms:modified>
</cp:coreProperties>
</file>