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784" y="-1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9C663-5695-B443-8B93-BE655245846B}" type="datetimeFigureOut">
              <a:rPr lang="en-US" smtClean="0"/>
              <a:t>5/11/16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47054-BC50-6246-BF37-193FA0A5426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67732"/>
            <a:ext cx="9906000" cy="361472"/>
          </a:xfrm>
          <a:prstGeom prst="rect">
            <a:avLst/>
          </a:prstGeom>
          <a:noFill/>
        </p:spPr>
        <p:txBody>
          <a:bodyPr wrap="square" lIns="68415" tIns="34208" rIns="68415" bIns="34208" rtlCol="0">
            <a:spAutoFit/>
          </a:bodyPr>
          <a:lstStyle/>
          <a:p>
            <a:pPr algn="ctr"/>
            <a:r>
              <a:rPr lang="en-US" b="1" u="sng" dirty="0" smtClean="0"/>
              <a:t>Breaking Down: </a:t>
            </a:r>
            <a:endParaRPr lang="en-US" b="1" u="sng" dirty="0"/>
          </a:p>
        </p:txBody>
      </p:sp>
      <p:grpSp>
        <p:nvGrpSpPr>
          <p:cNvPr id="2" name="Group 87"/>
          <p:cNvGrpSpPr/>
          <p:nvPr/>
        </p:nvGrpSpPr>
        <p:grpSpPr>
          <a:xfrm>
            <a:off x="0" y="543949"/>
            <a:ext cx="9889067" cy="6290810"/>
            <a:chOff x="0" y="340753"/>
            <a:chExt cx="9889067" cy="6290810"/>
          </a:xfrm>
        </p:grpSpPr>
        <p:sp>
          <p:nvSpPr>
            <p:cNvPr id="59" name="Rounded Rectangle 58"/>
            <p:cNvSpPr/>
            <p:nvPr/>
          </p:nvSpPr>
          <p:spPr>
            <a:xfrm>
              <a:off x="0" y="340753"/>
              <a:ext cx="3166644" cy="1989865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415" tIns="34208" rIns="68415" bIns="34208"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7118254" y="1521949"/>
              <a:ext cx="2770813" cy="3781201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415" tIns="34208" rIns="68415" bIns="34208"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0" y="2483018"/>
              <a:ext cx="3166644" cy="1989865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415" tIns="34208" rIns="68415" bIns="34208"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0" y="4641698"/>
              <a:ext cx="3166644" cy="1989865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415" tIns="34208" rIns="68415" bIns="34208" rtlCol="0" anchor="ctr"/>
            <a:lstStyle/>
            <a:p>
              <a:pPr algn="ctr"/>
              <a:endParaRPr lang="en-US"/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3731605" y="3589868"/>
              <a:ext cx="2770813" cy="253374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415" tIns="34208" rIns="68415" bIns="34208" rtlCol="0" anchor="ctr"/>
            <a:lstStyle/>
            <a:p>
              <a:pPr algn="ctr"/>
              <a:endParaRPr lang="en-US"/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3731605" y="882161"/>
              <a:ext cx="2770813" cy="253374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415" tIns="34208" rIns="68415" bIns="34208"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Arrow Connector 76"/>
            <p:cNvCxnSpPr>
              <a:endCxn id="75" idx="3"/>
            </p:cNvCxnSpPr>
            <p:nvPr/>
          </p:nvCxnSpPr>
          <p:spPr>
            <a:xfrm rot="16200000" flipV="1">
              <a:off x="6465212" y="2186239"/>
              <a:ext cx="724243" cy="649830"/>
            </a:xfrm>
            <a:prstGeom prst="straightConnector1">
              <a:avLst/>
            </a:prstGeom>
            <a:ln w="63500"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>
              <a:endCxn id="74" idx="3"/>
            </p:cNvCxnSpPr>
            <p:nvPr/>
          </p:nvCxnSpPr>
          <p:spPr>
            <a:xfrm rot="10800000" flipV="1">
              <a:off x="6502419" y="4314111"/>
              <a:ext cx="632769" cy="542628"/>
            </a:xfrm>
            <a:prstGeom prst="straightConnector1">
              <a:avLst/>
            </a:prstGeom>
            <a:ln w="63500"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75" idx="1"/>
              <a:endCxn id="59" idx="3"/>
            </p:cNvCxnSpPr>
            <p:nvPr/>
          </p:nvCxnSpPr>
          <p:spPr>
            <a:xfrm rot="10800000">
              <a:off x="3166645" y="1335686"/>
              <a:ext cx="564961" cy="813346"/>
            </a:xfrm>
            <a:prstGeom prst="straightConnector1">
              <a:avLst/>
            </a:prstGeom>
            <a:ln w="63500"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74" idx="1"/>
              <a:endCxn id="73" idx="3"/>
            </p:cNvCxnSpPr>
            <p:nvPr/>
          </p:nvCxnSpPr>
          <p:spPr>
            <a:xfrm rot="10800000" flipV="1">
              <a:off x="3166645" y="4856739"/>
              <a:ext cx="564961" cy="779892"/>
            </a:xfrm>
            <a:prstGeom prst="straightConnector1">
              <a:avLst/>
            </a:prstGeom>
            <a:ln w="63500"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/>
          <p:nvPr/>
        </p:nvSpPr>
        <p:spPr>
          <a:xfrm>
            <a:off x="6739356" y="1282455"/>
            <a:ext cx="316664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Explain</a:t>
            </a:r>
            <a:endParaRPr lang="en-US" dirty="0"/>
          </a:p>
        </p:txBody>
      </p:sp>
      <p:sp>
        <p:nvSpPr>
          <p:cNvPr id="90" name="Down Arrow 89"/>
          <p:cNvSpPr/>
          <p:nvPr/>
        </p:nvSpPr>
        <p:spPr>
          <a:xfrm>
            <a:off x="8873067" y="1384053"/>
            <a:ext cx="338666" cy="25020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3572712" y="616419"/>
            <a:ext cx="316664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Analyse</a:t>
            </a:r>
            <a:endParaRPr lang="en-US" dirty="0"/>
          </a:p>
        </p:txBody>
      </p:sp>
      <p:sp>
        <p:nvSpPr>
          <p:cNvPr id="92" name="Down Arrow 91"/>
          <p:cNvSpPr/>
          <p:nvPr/>
        </p:nvSpPr>
        <p:spPr>
          <a:xfrm>
            <a:off x="5706423" y="718017"/>
            <a:ext cx="338666" cy="25020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0" y="68465"/>
            <a:ext cx="316664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96" name="Down Arrow 95"/>
          <p:cNvSpPr/>
          <p:nvPr/>
        </p:nvSpPr>
        <p:spPr>
          <a:xfrm>
            <a:off x="2235309" y="119264"/>
            <a:ext cx="338666" cy="25020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99615" y="0"/>
            <a:ext cx="1624236" cy="12993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Macintosh PowerPoint</Application>
  <PresentationFormat>A4 Paper (210x297 mm)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1</cp:revision>
  <dcterms:created xsi:type="dcterms:W3CDTF">2016-05-11T19:43:29Z</dcterms:created>
  <dcterms:modified xsi:type="dcterms:W3CDTF">2016-05-11T19:44:04Z</dcterms:modified>
</cp:coreProperties>
</file>