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784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417CB-AB2A-104A-AA87-062B49FDDCF1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B0341-F135-A645-86E1-74861A6835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7007" y="-38801"/>
            <a:ext cx="990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Question Planning</a:t>
            </a:r>
            <a:endParaRPr lang="en-US" b="1" u="sng" dirty="0"/>
          </a:p>
        </p:txBody>
      </p:sp>
      <p:grpSp>
        <p:nvGrpSpPr>
          <p:cNvPr id="2" name="Group 17"/>
          <p:cNvGrpSpPr/>
          <p:nvPr/>
        </p:nvGrpSpPr>
        <p:grpSpPr>
          <a:xfrm>
            <a:off x="1573807" y="41080"/>
            <a:ext cx="9156971" cy="725845"/>
            <a:chOff x="215900" y="10755"/>
            <a:chExt cx="9156971" cy="725845"/>
          </a:xfrm>
        </p:grpSpPr>
        <p:sp>
          <p:nvSpPr>
            <p:cNvPr id="5" name="Rounded Rectangle 4"/>
            <p:cNvSpPr/>
            <p:nvPr/>
          </p:nvSpPr>
          <p:spPr>
            <a:xfrm>
              <a:off x="2044700" y="25400"/>
              <a:ext cx="6464300" cy="631686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Right Arrow 5"/>
            <p:cNvSpPr/>
            <p:nvPr/>
          </p:nvSpPr>
          <p:spPr>
            <a:xfrm>
              <a:off x="215900" y="318532"/>
              <a:ext cx="1524000" cy="418068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5900" y="347246"/>
              <a:ext cx="152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How to</a:t>
              </a:r>
              <a:endParaRPr lang="en-US" sz="16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44700" y="25400"/>
              <a:ext cx="2070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1. Read the question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44700" y="331688"/>
              <a:ext cx="2070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  <a:r>
                <a:rPr lang="en-US" sz="1400" dirty="0" smtClean="0"/>
                <a:t>. Highlight key words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39991" y="10755"/>
              <a:ext cx="563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3. In 30 seconds, write down the 2-3 paragraphs you would write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34071" y="331688"/>
              <a:ext cx="563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4. Spend 10 minutes briefly planning your answer</a:t>
              </a:r>
              <a:endParaRPr lang="en-US" sz="140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0" y="6591300"/>
            <a:ext cx="749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2012</a:t>
            </a:r>
            <a:endParaRPr lang="en-US" sz="1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52749">
            <a:off x="-41139" y="66127"/>
            <a:ext cx="1608297" cy="10466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</Words>
  <Application>Microsoft Macintosh PowerPoint</Application>
  <PresentationFormat>A4 Paper (210x297 mm)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2</cp:revision>
  <dcterms:created xsi:type="dcterms:W3CDTF">2016-05-10T19:30:37Z</dcterms:created>
  <dcterms:modified xsi:type="dcterms:W3CDTF">2016-05-10T19:32:24Z</dcterms:modified>
</cp:coreProperties>
</file>