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305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744" y="-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CC5A16B7-54C9-E64D-B711-BD60830B07E7}" type="datetimeFigureOut">
              <a:rPr lang="en-US" smtClean="0"/>
              <a:pPr/>
              <a:t>5/15/16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54AB90BC-34E7-8548-93ED-6AF7BA31C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462641">
            <a:off x="6273763" y="3866931"/>
            <a:ext cx="2819401" cy="2462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4763" y="2254112"/>
            <a:ext cx="491066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dirty="0" smtClean="0">
                <a:latin typeface="Comic Sans MS"/>
                <a:cs typeface="Comic Sans MS"/>
              </a:rPr>
              <a:t>I have a bag full of different exam questions on Vietnam</a:t>
            </a:r>
          </a:p>
          <a:p>
            <a:pPr>
              <a:spcAft>
                <a:spcPts val="1800"/>
              </a:spcAft>
            </a:pPr>
            <a:r>
              <a:rPr lang="en-US" sz="2800" dirty="0" smtClean="0">
                <a:latin typeface="Comic Sans MS"/>
                <a:cs typeface="Comic Sans MS"/>
              </a:rPr>
              <a:t>You have a </a:t>
            </a:r>
            <a:r>
              <a:rPr lang="en-US" sz="2800" dirty="0" smtClean="0">
                <a:solidFill>
                  <a:srgbClr val="FF0000"/>
                </a:solidFill>
                <a:latin typeface="Comic Sans MS"/>
                <a:cs typeface="Comic Sans MS"/>
              </a:rPr>
              <a:t>lucky dip </a:t>
            </a:r>
            <a:r>
              <a:rPr lang="en-US" sz="2800" dirty="0" smtClean="0">
                <a:latin typeface="Comic Sans MS"/>
                <a:cs typeface="Comic Sans MS"/>
              </a:rPr>
              <a:t>on a random question that you could get in the exam</a:t>
            </a:r>
          </a:p>
          <a:p>
            <a:pPr>
              <a:spcAft>
                <a:spcPts val="1800"/>
              </a:spcAft>
            </a:pPr>
            <a:r>
              <a:rPr lang="en-US" sz="2800" dirty="0" smtClean="0">
                <a:solidFill>
                  <a:srgbClr val="FF0000"/>
                </a:solidFill>
                <a:latin typeface="Comic Sans MS"/>
                <a:cs typeface="Comic Sans MS"/>
              </a:rPr>
              <a:t>Stick on your A4 sheet </a:t>
            </a:r>
            <a:r>
              <a:rPr lang="en-US" sz="2800" dirty="0" smtClean="0">
                <a:latin typeface="Comic Sans MS"/>
                <a:cs typeface="Comic Sans MS"/>
              </a:rPr>
              <a:t>and you have </a:t>
            </a:r>
            <a:r>
              <a:rPr lang="en-US" sz="2800" dirty="0" smtClean="0">
                <a:solidFill>
                  <a:srgbClr val="FF0000"/>
                </a:solidFill>
                <a:latin typeface="Comic Sans MS"/>
                <a:cs typeface="Comic Sans MS"/>
              </a:rPr>
              <a:t>10 minutes to plan </a:t>
            </a:r>
            <a:r>
              <a:rPr lang="en-US" sz="2800" dirty="0" smtClean="0">
                <a:latin typeface="Comic Sans MS"/>
                <a:cs typeface="Comic Sans MS"/>
              </a:rPr>
              <a:t>an answer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97" y="0"/>
            <a:ext cx="3463635" cy="225411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37174">
            <a:off x="5155880" y="3889968"/>
            <a:ext cx="3120329" cy="276172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 rot="3269918">
            <a:off x="4859073" y="4012817"/>
            <a:ext cx="3029368" cy="440663"/>
            <a:chOff x="1231900" y="2408845"/>
            <a:chExt cx="7042150" cy="84958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31900" y="2408845"/>
              <a:ext cx="7042150" cy="849589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4654550" y="3049326"/>
              <a:ext cx="3619500" cy="164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656644" y="3555999"/>
            <a:ext cx="2903156" cy="3141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rcRect t="11000"/>
          <a:stretch>
            <a:fillRect/>
          </a:stretch>
        </p:blipFill>
        <p:spPr>
          <a:xfrm>
            <a:off x="5689599" y="4318000"/>
            <a:ext cx="2540000" cy="226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1393</TotalTime>
  <Words>41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Inkwell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56</cp:revision>
  <dcterms:created xsi:type="dcterms:W3CDTF">2016-05-15T19:38:25Z</dcterms:created>
  <dcterms:modified xsi:type="dcterms:W3CDTF">2016-05-15T19:39:27Z</dcterms:modified>
</cp:coreProperties>
</file>