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2" r:id="rId2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90" y="25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7BDE8-E267-F340-8F4E-8768F9C6A084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BA89B-A6BA-0546-9464-B25B5CC292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097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90174-E4C5-4343-B7C9-B7E9F0E8B800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CDFF-8474-D943-83A9-1B36DDE9B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 rot="5400000">
            <a:off x="-1000502" y="1119035"/>
            <a:ext cx="6739466" cy="4738464"/>
            <a:chOff x="0" y="1733550"/>
            <a:chExt cx="11669460" cy="78676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rcRect r="995"/>
            <a:stretch>
              <a:fillRect/>
            </a:stretch>
          </p:blipFill>
          <p:spPr>
            <a:xfrm>
              <a:off x="0" y="1733550"/>
              <a:ext cx="11669460" cy="7867650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29316" y="1756896"/>
              <a:ext cx="7024690" cy="7012912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chemeClr val="tx1">
                  <a:alpha val="5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1305521" y="1898021"/>
            <a:ext cx="3051311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merican Typewriter"/>
                <a:cs typeface="American Typewriter"/>
              </a:rPr>
              <a:t>Place over source</a:t>
            </a:r>
            <a:endParaRPr lang="en-US" sz="2000" dirty="0">
              <a:latin typeface="American Typewriter"/>
              <a:cs typeface="American Typewri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77733" y="-135464"/>
            <a:ext cx="6028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latin typeface="American Typewriter"/>
                <a:cs typeface="American Typewriter"/>
              </a:rPr>
              <a:t>Magnify a source</a:t>
            </a:r>
            <a:endParaRPr lang="en-US" sz="4000" dirty="0">
              <a:latin typeface="American Typewriter"/>
              <a:cs typeface="American Typewriter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69330" y="701709"/>
            <a:ext cx="220133" cy="22962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640666" y="492337"/>
            <a:ext cx="6316133" cy="31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50" dirty="0" smtClean="0">
                <a:latin typeface="American Typewriter"/>
                <a:cs typeface="American Typewriter"/>
              </a:rPr>
              <a:t>Make inferences - Explain the message – Assess the provenance</a:t>
            </a:r>
            <a:endParaRPr lang="en-US" sz="1450" dirty="0">
              <a:latin typeface="American Typewriter"/>
              <a:cs typeface="American Typewrit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5789941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>
                <a:latin typeface="American Typewriter"/>
                <a:cs typeface="American Typewriter"/>
              </a:rPr>
              <a:t>Remember the 5 W’s</a:t>
            </a:r>
          </a:p>
          <a:p>
            <a:pPr algn="ctr"/>
            <a:r>
              <a:rPr lang="en-US" sz="2000" dirty="0" smtClean="0">
                <a:latin typeface="American Typewriter"/>
                <a:cs typeface="American Typewriter"/>
              </a:rPr>
              <a:t>Who, </a:t>
            </a:r>
            <a:r>
              <a:rPr lang="en-US" sz="2000" dirty="0" smtClean="0">
                <a:latin typeface="American Typewriter"/>
                <a:cs typeface="American Typewriter"/>
              </a:rPr>
              <a:t>What, </a:t>
            </a:r>
            <a:r>
              <a:rPr lang="en-US" sz="2000" dirty="0" smtClean="0">
                <a:latin typeface="American Typewriter"/>
                <a:cs typeface="American Typewriter"/>
              </a:rPr>
              <a:t>Where,</a:t>
            </a:r>
          </a:p>
          <a:p>
            <a:pPr algn="ctr"/>
            <a:r>
              <a:rPr lang="en-US" sz="2000" dirty="0" smtClean="0">
                <a:latin typeface="American Typewriter"/>
                <a:cs typeface="American Typewriter"/>
              </a:rPr>
              <a:t>Why &amp; When</a:t>
            </a:r>
            <a:endParaRPr lang="en-US" sz="2000" dirty="0">
              <a:latin typeface="American Typewriter"/>
              <a:cs typeface="American Typewrite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58" y="5454747"/>
            <a:ext cx="1316660" cy="15094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29</Words>
  <Application>Microsoft Office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American Typewriter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11</cp:revision>
  <cp:lastPrinted>2016-04-29T08:36:53Z</cp:lastPrinted>
  <dcterms:created xsi:type="dcterms:W3CDTF">2016-04-17T14:43:19Z</dcterms:created>
  <dcterms:modified xsi:type="dcterms:W3CDTF">2016-04-29T08:40:54Z</dcterms:modified>
</cp:coreProperties>
</file>