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6970" autoAdjust="0"/>
  </p:normalViewPr>
  <p:slideViewPr>
    <p:cSldViewPr snapToGrid="0" snapToObjects="1">
      <p:cViewPr>
        <p:scale>
          <a:sx n="75" d="100"/>
          <a:sy n="75" d="100"/>
        </p:scale>
        <p:origin x="-1568" y="-65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425F0-4ACD-6F49-A79C-D5D09E7F4305}" type="datetimeFigureOut">
              <a:rPr lang="en-US" smtClean="0"/>
              <a:pPr/>
              <a:t>10/2/15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8100" y="-31750"/>
            <a:ext cx="4762500" cy="7358375"/>
            <a:chOff x="38100" y="-31750"/>
            <a:chExt cx="4762500" cy="73583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384" y="67732"/>
              <a:ext cx="519938" cy="624549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8101" y="-31750"/>
              <a:ext cx="4749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How do great Meols Cop</a:t>
              </a:r>
            </a:p>
            <a:p>
              <a:pPr algn="ctr"/>
              <a:r>
                <a:rPr lang="en-US" sz="2400" dirty="0" smtClean="0"/>
                <a:t> historians peer asses?</a:t>
              </a:r>
              <a:endParaRPr lang="en-US" sz="2400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38100" y="755134"/>
              <a:ext cx="4671298" cy="2685351"/>
              <a:chOff x="38100" y="761484"/>
              <a:chExt cx="4671298" cy="2685351"/>
            </a:xfrm>
          </p:grpSpPr>
          <p:sp>
            <p:nvSpPr>
              <p:cNvPr id="6" name="Rounded Rectangle 5"/>
              <p:cNvSpPr/>
              <p:nvPr/>
            </p:nvSpPr>
            <p:spPr>
              <a:xfrm>
                <a:off x="39373" y="801040"/>
                <a:ext cx="4657325" cy="2107260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8100" y="761484"/>
                <a:ext cx="4671298" cy="2685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sz="1600" b="1" u="sng" dirty="0" smtClean="0"/>
                  <a:t>What went well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I really like…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The most successful thing about your……was…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A strength in your answer was…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Your explanation of…..contained….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I have awarded you..…….because…….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 You have met your target for…..because…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You did a great job at…</a:t>
                </a:r>
              </a:p>
              <a:p>
                <a:pPr algn="ctr">
                  <a:spcAft>
                    <a:spcPts val="300"/>
                  </a:spcAft>
                </a:pPr>
                <a:endParaRPr lang="en-US" sz="1600" b="1" u="sng" dirty="0" smtClean="0"/>
              </a:p>
              <a:p>
                <a:pPr>
                  <a:spcAft>
                    <a:spcPts val="300"/>
                  </a:spcAft>
                </a:pPr>
                <a:endParaRPr lang="en-US" sz="1600" dirty="0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50800" y="2994462"/>
              <a:ext cx="4749800" cy="2405552"/>
              <a:chOff x="229873" y="2769321"/>
              <a:chExt cx="3122927" cy="2405552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238223" y="2774216"/>
                <a:ext cx="3114577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sz="1600" b="1" u="sng" dirty="0" smtClean="0"/>
                  <a:t>Even bette</a:t>
                </a:r>
                <a:r>
                  <a:rPr lang="en-US" sz="1600" b="1" u="sng" dirty="0" smtClean="0"/>
                  <a:t>r if</a:t>
                </a:r>
                <a:endParaRPr lang="en-US" sz="1600" b="1" u="sng" dirty="0" smtClean="0"/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A target to develop your</a:t>
                </a:r>
                <a:r>
                  <a:rPr lang="en-US" sz="1400" dirty="0" smtClean="0"/>
                  <a:t> answer you need to…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To improve your……try…..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In your first/second/third paragraph…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Your point about……could be……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You still need to include/explain/infer…..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To reach……mark, you need to include…..for example….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You point on….is great, but to make it even better….</a:t>
                </a:r>
              </a:p>
              <a:p>
                <a:pPr algn="ctr">
                  <a:spcAft>
                    <a:spcPts val="300"/>
                  </a:spcAft>
                </a:pPr>
                <a:endParaRPr lang="en-US" sz="1600" dirty="0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229873" y="2769321"/>
                <a:ext cx="3062963" cy="2155387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50800" y="5226050"/>
              <a:ext cx="4645898" cy="2100575"/>
              <a:chOff x="242573" y="5061857"/>
              <a:chExt cx="3062963" cy="254956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242573" y="5061857"/>
                <a:ext cx="3062963" cy="2549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u="sng" dirty="0" smtClean="0"/>
                  <a:t>Next Step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One target for your next assessment is…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Have you thought about….?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To reach the next level you should…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I have the following question to test your understanding…..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To level up, answer the following question;….</a:t>
                </a:r>
              </a:p>
              <a:p>
                <a:endParaRPr lang="en-US" sz="1600" b="1" u="sng" dirty="0" smtClean="0"/>
              </a:p>
              <a:p>
                <a:endParaRPr lang="en-US" sz="1600" dirty="0"/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242573" y="5061857"/>
                <a:ext cx="3062963" cy="1934532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2466" y="67733"/>
              <a:ext cx="594232" cy="607616"/>
            </a:xfrm>
            <a:prstGeom prst="rect">
              <a:avLst/>
            </a:prstGeom>
          </p:spPr>
        </p:pic>
      </p:grpSp>
      <p:grpSp>
        <p:nvGrpSpPr>
          <p:cNvPr id="31" name="Group 30"/>
          <p:cNvGrpSpPr/>
          <p:nvPr/>
        </p:nvGrpSpPr>
        <p:grpSpPr>
          <a:xfrm>
            <a:off x="5143500" y="0"/>
            <a:ext cx="4762500" cy="7358375"/>
            <a:chOff x="38100" y="-31750"/>
            <a:chExt cx="4762500" cy="7358375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384" y="67732"/>
              <a:ext cx="519938" cy="624549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38101" y="-31750"/>
              <a:ext cx="4749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How do great Meols Cop</a:t>
              </a:r>
            </a:p>
            <a:p>
              <a:pPr algn="ctr"/>
              <a:r>
                <a:rPr lang="en-US" sz="2400" dirty="0" smtClean="0"/>
                <a:t> historians peer asses?</a:t>
              </a:r>
              <a:endParaRPr lang="en-US" sz="2400" dirty="0"/>
            </a:p>
          </p:txBody>
        </p:sp>
        <p:grpSp>
          <p:nvGrpSpPr>
            <p:cNvPr id="34" name="Group 11"/>
            <p:cNvGrpSpPr/>
            <p:nvPr/>
          </p:nvGrpSpPr>
          <p:grpSpPr>
            <a:xfrm>
              <a:off x="38100" y="755134"/>
              <a:ext cx="4671298" cy="2685351"/>
              <a:chOff x="38100" y="761484"/>
              <a:chExt cx="4671298" cy="2685351"/>
            </a:xfrm>
          </p:grpSpPr>
          <p:sp>
            <p:nvSpPr>
              <p:cNvPr id="42" name="Rounded Rectangle 5"/>
              <p:cNvSpPr/>
              <p:nvPr/>
            </p:nvSpPr>
            <p:spPr>
              <a:xfrm>
                <a:off x="39373" y="801040"/>
                <a:ext cx="4657325" cy="2107260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6"/>
              <p:cNvSpPr txBox="1"/>
              <p:nvPr/>
            </p:nvSpPr>
            <p:spPr>
              <a:xfrm>
                <a:off x="38100" y="761484"/>
                <a:ext cx="4671298" cy="2685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sz="1600" b="1" u="sng" dirty="0" smtClean="0"/>
                  <a:t>What went well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I really like…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The most successful thing about your……was…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A strength in your answer was…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Your explanation of…..contained….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I have awarded you..…….because…….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 You have met your target for…..because…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You did a great job at…</a:t>
                </a:r>
              </a:p>
              <a:p>
                <a:pPr algn="ctr">
                  <a:spcAft>
                    <a:spcPts val="300"/>
                  </a:spcAft>
                </a:pPr>
                <a:endParaRPr lang="en-US" sz="1600" b="1" u="sng" dirty="0" smtClean="0"/>
              </a:p>
              <a:p>
                <a:pPr>
                  <a:spcAft>
                    <a:spcPts val="300"/>
                  </a:spcAft>
                </a:pPr>
                <a:endParaRPr lang="en-US" sz="1600" dirty="0"/>
              </a:p>
            </p:txBody>
          </p:sp>
        </p:grpSp>
        <p:grpSp>
          <p:nvGrpSpPr>
            <p:cNvPr id="35" name="Group 7"/>
            <p:cNvGrpSpPr/>
            <p:nvPr/>
          </p:nvGrpSpPr>
          <p:grpSpPr>
            <a:xfrm>
              <a:off x="50800" y="2994462"/>
              <a:ext cx="4749800" cy="2405552"/>
              <a:chOff x="229873" y="2769321"/>
              <a:chExt cx="3122927" cy="2405552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238223" y="2774216"/>
                <a:ext cx="3114577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sz="1600" b="1" u="sng" dirty="0" smtClean="0"/>
                  <a:t>Even bette</a:t>
                </a:r>
                <a:r>
                  <a:rPr lang="en-US" sz="1600" b="1" u="sng" dirty="0" smtClean="0"/>
                  <a:t>r if</a:t>
                </a:r>
                <a:endParaRPr lang="en-US" sz="1600" b="1" u="sng" dirty="0" smtClean="0"/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A target to develop your</a:t>
                </a:r>
                <a:r>
                  <a:rPr lang="en-US" sz="1400" dirty="0" smtClean="0"/>
                  <a:t> answer you need to…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To improve your……try…..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In your first/second/third paragraph…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Your point about……could be……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You still need to include/explain/infer…..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To reach……mark, you need to include…..for example….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You point on….is great, but to make it even better….</a:t>
                </a:r>
              </a:p>
              <a:p>
                <a:pPr algn="ctr">
                  <a:spcAft>
                    <a:spcPts val="300"/>
                  </a:spcAft>
                </a:pPr>
                <a:endParaRPr lang="en-US" sz="1600" dirty="0"/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229873" y="2769321"/>
                <a:ext cx="3062963" cy="2155387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oup 12"/>
            <p:cNvGrpSpPr/>
            <p:nvPr/>
          </p:nvGrpSpPr>
          <p:grpSpPr>
            <a:xfrm>
              <a:off x="50800" y="5226050"/>
              <a:ext cx="4645898" cy="2100575"/>
              <a:chOff x="242573" y="5061857"/>
              <a:chExt cx="3062963" cy="2549568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242573" y="5061857"/>
                <a:ext cx="3062963" cy="2549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u="sng" dirty="0" smtClean="0"/>
                  <a:t>Next Step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One target for your next assessment is…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Have you thought about….?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To reach the next level you should…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I have the following question to test your understanding…..</a:t>
                </a:r>
              </a:p>
              <a:p>
                <a:pPr marL="177800" indent="-177800">
                  <a:spcAft>
                    <a:spcPts val="300"/>
                  </a:spcAft>
                  <a:buFont typeface="+mj-lt"/>
                  <a:buAutoNum type="arabicPeriod"/>
                </a:pPr>
                <a:r>
                  <a:rPr lang="en-US" sz="1400" dirty="0" smtClean="0"/>
                  <a:t>To level up, answer the following question;….</a:t>
                </a:r>
              </a:p>
              <a:p>
                <a:endParaRPr lang="en-US" sz="1600" b="1" u="sng" dirty="0" smtClean="0"/>
              </a:p>
              <a:p>
                <a:endParaRPr lang="en-US" sz="1600" dirty="0"/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242573" y="5061857"/>
                <a:ext cx="3062963" cy="1934532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2466" y="67733"/>
              <a:ext cx="594232" cy="6076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416</Words>
  <Application>Microsoft Macintosh PowerPoint</Application>
  <PresentationFormat>A4 Paper (210x297 mm)</PresentationFormat>
  <Paragraphs>48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5</cp:revision>
  <dcterms:created xsi:type="dcterms:W3CDTF">2015-10-02T12:04:26Z</dcterms:created>
  <dcterms:modified xsi:type="dcterms:W3CDTF">2015-10-02T17:03:53Z</dcterms:modified>
</cp:coreProperties>
</file>