
<file path=[Content_Types].xml><?xml version="1.0" encoding="utf-8"?>
<Types xmlns="http://schemas.openxmlformats.org/package/2006/content-types">
  <Override PartName="/ppt/slideLayouts/slideLayout1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17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9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744" y="-6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332" y="434181"/>
            <a:ext cx="8605279" cy="868362"/>
          </a:xfrm>
        </p:spPr>
        <p:txBody>
          <a:bodyPr>
            <a:noAutofit/>
          </a:bodyPr>
          <a:lstStyle/>
          <a:p>
            <a:r>
              <a:rPr lang="en-US" sz="5400" dirty="0" smtClean="0">
                <a:latin typeface="Comic Sans MS"/>
                <a:cs typeface="Comic Sans MS"/>
              </a:rPr>
              <a:t>Quick Thinking </a:t>
            </a:r>
            <a:br>
              <a:rPr lang="en-US" sz="5400" dirty="0" smtClean="0">
                <a:latin typeface="Comic Sans MS"/>
                <a:cs typeface="Comic Sans MS"/>
              </a:rPr>
            </a:br>
            <a:r>
              <a:rPr lang="en-US" sz="5400" dirty="0" smtClean="0">
                <a:latin typeface="Comic Sans MS"/>
                <a:cs typeface="Comic Sans MS"/>
              </a:rPr>
              <a:t>Exam Questions</a:t>
            </a:r>
            <a:endParaRPr lang="en-US" sz="5400" dirty="0">
              <a:latin typeface="Comic Sans MS"/>
              <a:cs typeface="Comic Sans M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7" y="203196"/>
            <a:ext cx="1439333" cy="1447285"/>
          </a:xfrm>
          <a:prstGeom prst="roundRect">
            <a:avLst>
              <a:gd name="adj" fmla="val 24902"/>
            </a:avLst>
          </a:prstGeom>
        </p:spPr>
      </p:pic>
      <p:pic>
        <p:nvPicPr>
          <p:cNvPr id="10" name="Picture 9" descr="Screen Shot 2016-05-10 at 20.35.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71764">
            <a:off x="5493187" y="2221128"/>
            <a:ext cx="2902712" cy="41660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8332" y="1950303"/>
            <a:ext cx="4910667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dirty="0" smtClean="0">
                <a:latin typeface="Comic Sans MS"/>
                <a:cs typeface="Comic Sans MS"/>
              </a:rPr>
              <a:t>A key exam skill is planning your answer within the first minute reading the question. </a:t>
            </a:r>
          </a:p>
          <a:p>
            <a:pPr>
              <a:spcAft>
                <a:spcPts val="1800"/>
              </a:spcAft>
            </a:pPr>
            <a:r>
              <a:rPr lang="en-US" sz="2800" dirty="0" smtClean="0">
                <a:latin typeface="Comic Sans MS"/>
                <a:cs typeface="Comic Sans MS"/>
              </a:rPr>
              <a:t>This can involve simply writing the 2/3/4 paragraphs you will write. </a:t>
            </a:r>
          </a:p>
          <a:p>
            <a:pPr>
              <a:spcAft>
                <a:spcPts val="1800"/>
              </a:spcAft>
            </a:pPr>
            <a:r>
              <a:rPr lang="en-US" sz="2800" dirty="0" smtClean="0">
                <a:solidFill>
                  <a:srgbClr val="FF0000"/>
                </a:solidFill>
                <a:latin typeface="Comic Sans MS"/>
                <a:cs typeface="Comic Sans MS"/>
              </a:rPr>
              <a:t>You have 30 seconds on each question to micro-plan for each of these past paper questions</a:t>
            </a:r>
          </a:p>
        </p:txBody>
      </p:sp>
      <p:sp>
        <p:nvSpPr>
          <p:cNvPr id="12" name="Bent-Up Arrow 11"/>
          <p:cNvSpPr/>
          <p:nvPr/>
        </p:nvSpPr>
        <p:spPr>
          <a:xfrm flipV="1">
            <a:off x="7399867" y="768623"/>
            <a:ext cx="863600" cy="1181679"/>
          </a:xfrm>
          <a:prstGeom prst="bent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1392</TotalTime>
  <Words>55</Words>
  <Application>Microsoft Macintosh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Inkwell</vt:lpstr>
      <vt:lpstr>Quick Thinking  Exam Questions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56</cp:revision>
  <dcterms:created xsi:type="dcterms:W3CDTF">2016-05-15T19:37:35Z</dcterms:created>
  <dcterms:modified xsi:type="dcterms:W3CDTF">2016-05-15T19:37:58Z</dcterms:modified>
</cp:coreProperties>
</file>