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7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horzBarState="maximized">
    <p:restoredLeft sz="15620"/>
    <p:restoredTop sz="94660"/>
  </p:normalViewPr>
  <p:slideViewPr>
    <p:cSldViewPr snapToGrid="0" snapToObjects="1">
      <p:cViewPr varScale="1">
        <p:scale>
          <a:sx n="69" d="100"/>
          <a:sy n="69" d="100"/>
        </p:scale>
        <p:origin x="-2416" y="-120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2371A-86C7-C14C-9023-4E02658A59E0}" type="datetimeFigureOut">
              <a:rPr lang="en-US" smtClean="0"/>
              <a:t>5/11/16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97B51-6B9B-2947-A59B-01C15A2682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2371A-86C7-C14C-9023-4E02658A59E0}" type="datetimeFigureOut">
              <a:rPr lang="en-US" smtClean="0"/>
              <a:t>5/11/16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97B51-6B9B-2947-A59B-01C15A2682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2371A-86C7-C14C-9023-4E02658A59E0}" type="datetimeFigureOut">
              <a:rPr lang="en-US" smtClean="0"/>
              <a:t>5/11/16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97B51-6B9B-2947-A59B-01C15A2682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2371A-86C7-C14C-9023-4E02658A59E0}" type="datetimeFigureOut">
              <a:rPr lang="en-US" smtClean="0"/>
              <a:t>5/11/16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97B51-6B9B-2947-A59B-01C15A2682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2371A-86C7-C14C-9023-4E02658A59E0}" type="datetimeFigureOut">
              <a:rPr lang="en-US" smtClean="0"/>
              <a:t>5/11/16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97B51-6B9B-2947-A59B-01C15A2682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2371A-86C7-C14C-9023-4E02658A59E0}" type="datetimeFigureOut">
              <a:rPr lang="en-US" smtClean="0"/>
              <a:t>5/11/16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97B51-6B9B-2947-A59B-01C15A2682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2371A-86C7-C14C-9023-4E02658A59E0}" type="datetimeFigureOut">
              <a:rPr lang="en-US" smtClean="0"/>
              <a:t>5/11/16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97B51-6B9B-2947-A59B-01C15A2682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2371A-86C7-C14C-9023-4E02658A59E0}" type="datetimeFigureOut">
              <a:rPr lang="en-US" smtClean="0"/>
              <a:t>5/11/16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97B51-6B9B-2947-A59B-01C15A2682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2371A-86C7-C14C-9023-4E02658A59E0}" type="datetimeFigureOut">
              <a:rPr lang="en-US" smtClean="0"/>
              <a:t>5/11/16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97B51-6B9B-2947-A59B-01C15A2682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2371A-86C7-C14C-9023-4E02658A59E0}" type="datetimeFigureOut">
              <a:rPr lang="en-US" smtClean="0"/>
              <a:t>5/11/16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97B51-6B9B-2947-A59B-01C15A2682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2371A-86C7-C14C-9023-4E02658A59E0}" type="datetimeFigureOut">
              <a:rPr lang="en-US" smtClean="0"/>
              <a:t>5/11/16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97B51-6B9B-2947-A59B-01C15A2682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02371A-86C7-C14C-9023-4E02658A59E0}" type="datetimeFigureOut">
              <a:rPr lang="en-US" smtClean="0"/>
              <a:t>5/11/16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997B51-6B9B-2947-A59B-01C15A2682D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38100"/>
            <a:ext cx="685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u="sng" dirty="0" smtClean="0"/>
              <a:t>Significance Star</a:t>
            </a:r>
            <a:endParaRPr lang="en-US" sz="1600" b="1" u="sng" dirty="0"/>
          </a:p>
        </p:txBody>
      </p:sp>
      <p:sp>
        <p:nvSpPr>
          <p:cNvPr id="7" name="Rounded Rectangle 6"/>
          <p:cNvSpPr/>
          <p:nvPr/>
        </p:nvSpPr>
        <p:spPr>
          <a:xfrm>
            <a:off x="76200" y="6464876"/>
            <a:ext cx="6692900" cy="3428423"/>
          </a:xfrm>
          <a:prstGeom prst="round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6200" y="6464877"/>
            <a:ext cx="66929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600" b="1" u="sng" dirty="0" smtClean="0"/>
              <a:t>Overall Judgement</a:t>
            </a:r>
            <a:br>
              <a:rPr lang="en-US" sz="1600" b="1" u="sng" dirty="0" smtClean="0"/>
            </a:br>
            <a:r>
              <a:rPr lang="en-US" sz="1600" dirty="0" smtClean="0"/>
              <a:t>Imagine this is your conclusion, balance it!</a:t>
            </a:r>
            <a:endParaRPr lang="en-US" sz="1600" dirty="0"/>
          </a:p>
        </p:txBody>
      </p:sp>
      <p:grpSp>
        <p:nvGrpSpPr>
          <p:cNvPr id="2" name="Group 18"/>
          <p:cNvGrpSpPr/>
          <p:nvPr/>
        </p:nvGrpSpPr>
        <p:grpSpPr>
          <a:xfrm>
            <a:off x="114300" y="1157069"/>
            <a:ext cx="6692900" cy="5281831"/>
            <a:chOff x="76200" y="509369"/>
            <a:chExt cx="6692900" cy="5281831"/>
          </a:xfrm>
        </p:grpSpPr>
        <p:grpSp>
          <p:nvGrpSpPr>
            <p:cNvPr id="3" name="Group 12"/>
            <p:cNvGrpSpPr/>
            <p:nvPr/>
          </p:nvGrpSpPr>
          <p:grpSpPr>
            <a:xfrm>
              <a:off x="368300" y="800022"/>
              <a:ext cx="6261100" cy="4991178"/>
              <a:chOff x="368300" y="800022"/>
              <a:chExt cx="6261100" cy="4991178"/>
            </a:xfrm>
          </p:grpSpPr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2"/>
              <a:srcRect l="4332" t="7700" r="3794" b="16643"/>
              <a:stretch>
                <a:fillRect/>
              </a:stretch>
            </p:blipFill>
            <p:spPr>
              <a:xfrm>
                <a:off x="1004052" y="800022"/>
                <a:ext cx="4558548" cy="4716732"/>
              </a:xfrm>
              <a:prstGeom prst="rect">
                <a:avLst/>
              </a:prstGeom>
            </p:spPr>
          </p:pic>
          <p:sp>
            <p:nvSpPr>
              <p:cNvPr id="10" name="Rectangle 9"/>
              <p:cNvSpPr/>
              <p:nvPr/>
            </p:nvSpPr>
            <p:spPr>
              <a:xfrm>
                <a:off x="800100" y="800022"/>
                <a:ext cx="2133600" cy="57157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4495800" y="800022"/>
                <a:ext cx="2133600" cy="57157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368300" y="5422822"/>
                <a:ext cx="2133600" cy="36837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76200" y="965200"/>
              <a:ext cx="9278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6200" y="5244388"/>
              <a:ext cx="12065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/>
                <a:t>5</a:t>
              </a:r>
              <a:endParaRPr lang="en-US" sz="16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422900" y="5244388"/>
              <a:ext cx="12065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/>
                <a:t>4</a:t>
              </a:r>
              <a:endParaRPr lang="en-US" sz="160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562600" y="965200"/>
              <a:ext cx="12065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/>
                <a:t>3</a:t>
              </a:r>
              <a:endParaRPr lang="en-US" sz="16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457450" y="509369"/>
              <a:ext cx="155575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/>
                <a:t>2</a:t>
              </a:r>
              <a:endParaRPr lang="en-US" sz="1600" dirty="0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368300" y="331232"/>
            <a:ext cx="29337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8900" indent="-88900"/>
            <a:r>
              <a:rPr lang="en-US" sz="1400" dirty="0" smtClean="0">
                <a:latin typeface="Calibri"/>
                <a:cs typeface="Calibri"/>
              </a:rPr>
              <a:t>1. On your star, put a cross to on the line to represent the reasons importance. </a:t>
            </a:r>
          </a:p>
        </p:txBody>
      </p:sp>
      <p:sp>
        <p:nvSpPr>
          <p:cNvPr id="21" name="Rectangle 20"/>
          <p:cNvSpPr/>
          <p:nvPr/>
        </p:nvSpPr>
        <p:spPr>
          <a:xfrm rot="16200000">
            <a:off x="-158787" y="553691"/>
            <a:ext cx="85933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 smtClean="0">
                <a:cs typeface="Calibri"/>
              </a:rPr>
              <a:t>How to: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213100" y="369332"/>
            <a:ext cx="367030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8900" indent="-88900">
              <a:spcAft>
                <a:spcPts val="600"/>
              </a:spcAft>
            </a:pPr>
            <a:r>
              <a:rPr lang="en-US" sz="1400" dirty="0" smtClean="0">
                <a:cs typeface="Calibri"/>
              </a:rPr>
              <a:t>2. The closer to the reason the more important. </a:t>
            </a:r>
          </a:p>
          <a:p>
            <a:pPr marL="88900" indent="-88900">
              <a:spcAft>
                <a:spcPts val="600"/>
              </a:spcAft>
            </a:pPr>
            <a:r>
              <a:rPr lang="en-US" sz="1400" dirty="0" smtClean="0">
                <a:cs typeface="Calibri"/>
              </a:rPr>
              <a:t>3. Join up the crosses when complete!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6200" y="369332"/>
            <a:ext cx="6781800" cy="711536"/>
          </a:xfrm>
          <a:prstGeom prst="round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300" y="6582084"/>
            <a:ext cx="534364" cy="46756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</Words>
  <Application>Microsoft Macintosh PowerPoint</Application>
  <PresentationFormat>A4 Paper (210x297 mm)</PresentationFormat>
  <Paragraphs>11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Greg Thornton</dc:creator>
  <cp:lastModifiedBy>Greg Thornton</cp:lastModifiedBy>
  <cp:revision>2</cp:revision>
  <dcterms:created xsi:type="dcterms:W3CDTF">2016-05-11T20:19:14Z</dcterms:created>
  <dcterms:modified xsi:type="dcterms:W3CDTF">2016-05-11T20:20:08Z</dcterms:modified>
</cp:coreProperties>
</file>