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5"/>
  </p:notesMasterIdLst>
  <p:sldIdLst>
    <p:sldId id="278" r:id="rId2"/>
    <p:sldId id="279" r:id="rId3"/>
    <p:sldId id="28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2055" autoAdjust="0"/>
  </p:normalViewPr>
  <p:slideViewPr>
    <p:cSldViewPr snapToGrid="0" snapToObjects="1">
      <p:cViewPr>
        <p:scale>
          <a:sx n="100" d="100"/>
          <a:sy n="100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FF901-B358-9846-9F83-6FF25B5486C5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DEF9F-0E93-D44F-B726-06CA021860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1D28B1B-CD69-D440-9B0B-E201FC5CCDB7}" type="datetimeFigureOut">
              <a:rPr lang="en-US" smtClean="0"/>
              <a:pPr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E8E5375A-CBE4-8C42-BC62-106FD2BBD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0838"/>
            <a:ext cx="9144000" cy="868362"/>
          </a:xfrm>
        </p:spPr>
        <p:txBody>
          <a:bodyPr/>
          <a:lstStyle/>
          <a:p>
            <a:r>
              <a:rPr lang="en-US" sz="5400" dirty="0" smtClean="0">
                <a:latin typeface="Comic Sans MS"/>
                <a:cs typeface="Comic Sans MS"/>
              </a:rPr>
              <a:t>Why did the population grow between 1750-1900?</a:t>
            </a:r>
            <a:endParaRPr lang="en-US" sz="5400" dirty="0">
              <a:latin typeface="Comic Sans MS"/>
              <a:cs typeface="Comic Sans MS"/>
            </a:endParaRPr>
          </a:p>
        </p:txBody>
      </p:sp>
      <p:pic>
        <p:nvPicPr>
          <p:cNvPr id="4" name="Picture 3" descr="Screen Shot 2016-06-18 at 20.56.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50" y="4144715"/>
            <a:ext cx="3356417" cy="2525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633" y="1820615"/>
            <a:ext cx="5800792" cy="208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20000"/>
              </a:spcBef>
              <a:spcAft>
                <a:spcPts val="600"/>
              </a:spcAft>
            </a:pPr>
            <a:r>
              <a:rPr lang="en-GB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Create your own Visual Hexagon</a:t>
            </a:r>
          </a:p>
          <a:p>
            <a:pPr fontAlgn="base">
              <a:spcBef>
                <a:spcPct val="20000"/>
              </a:spcBef>
              <a:spcAft>
                <a:spcPts val="600"/>
              </a:spcAft>
            </a:pPr>
            <a:r>
              <a:rPr lang="en-GB" sz="2400" dirty="0" smtClean="0">
                <a:latin typeface="Comic Sans MS"/>
                <a:cs typeface="Comic Sans MS"/>
              </a:rPr>
              <a:t>You are familiar with this activity but today you will take it one step further by designing your own hexagons AND explaining them.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1820615"/>
            <a:ext cx="3032125" cy="22711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66066" y="4144715"/>
            <a:ext cx="5477933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ts val="1200"/>
              </a:spcAft>
            </a:pPr>
            <a:r>
              <a:rPr lang="en-GB" sz="2400" b="1" u="sng" dirty="0" smtClean="0">
                <a:solidFill>
                  <a:srgbClr val="FF0000"/>
                </a:solidFill>
                <a:latin typeface="Comic Sans MS"/>
                <a:cs typeface="Comic Sans MS"/>
              </a:rPr>
              <a:t>Task</a:t>
            </a:r>
          </a:p>
          <a:p>
            <a:pPr marL="457200" indent="-457200" fontAlgn="base">
              <a:spcBef>
                <a:spcPct val="20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Read the information sheet</a:t>
            </a:r>
          </a:p>
          <a:p>
            <a:pPr marL="457200" indent="-457200" fontAlgn="base">
              <a:spcBef>
                <a:spcPct val="20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Identify 6 reasons the population grew that you can draw</a:t>
            </a:r>
          </a:p>
          <a:p>
            <a:pPr marL="457200" indent="-457200" fontAlgn="base">
              <a:spcBef>
                <a:spcPct val="20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Once </a:t>
            </a:r>
            <a:r>
              <a:rPr lang="en-GB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drawn, </a:t>
            </a:r>
            <a:r>
              <a:rPr lang="en-GB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annotate to explain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69057"/>
            <a:ext cx="8365067" cy="868362"/>
          </a:xfrm>
        </p:spPr>
        <p:txBody>
          <a:bodyPr/>
          <a:lstStyle/>
          <a:p>
            <a:r>
              <a:rPr lang="en-US" sz="5400" dirty="0" smtClean="0">
                <a:latin typeface="Comic Sans MS"/>
                <a:cs typeface="Comic Sans MS"/>
              </a:rPr>
              <a:t>Example</a:t>
            </a:r>
            <a:endParaRPr lang="en-US" sz="5400" dirty="0">
              <a:latin typeface="Comic Sans MS"/>
              <a:cs typeface="Comic Sans MS"/>
            </a:endParaRPr>
          </a:p>
        </p:txBody>
      </p:sp>
      <p:pic>
        <p:nvPicPr>
          <p:cNvPr id="6" name="Picture 5" descr="Photo 22-06-2016, 12 14 26.jpg"/>
          <p:cNvPicPr>
            <a:picLocks noChangeAspect="1"/>
          </p:cNvPicPr>
          <p:nvPr/>
        </p:nvPicPr>
        <p:blipFill>
          <a:blip r:embed="rId2"/>
          <a:srcRect b="3559"/>
          <a:stretch>
            <a:fillRect/>
          </a:stretch>
        </p:blipFill>
        <p:spPr>
          <a:xfrm>
            <a:off x="736600" y="1095374"/>
            <a:ext cx="7658100" cy="55391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2349122" y="1120984"/>
            <a:ext cx="4395564" cy="4816616"/>
            <a:chOff x="2054956" y="740274"/>
            <a:chExt cx="4975958" cy="514651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41184" y="2446265"/>
              <a:ext cx="2012215" cy="173452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41184" y="4152256"/>
              <a:ext cx="2012215" cy="173452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41184" y="740274"/>
              <a:ext cx="2012215" cy="173452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8699" y="1593269"/>
              <a:ext cx="2012215" cy="173452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8699" y="3299260"/>
              <a:ext cx="2012215" cy="173452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4956" y="1593269"/>
              <a:ext cx="2012215" cy="173452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4956" y="3299260"/>
              <a:ext cx="2012215" cy="1734529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3798277" y="2896729"/>
            <a:ext cx="1500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omic Sans MS"/>
                <a:cs typeface="Comic Sans MS"/>
              </a:rPr>
              <a:t>Why did the population growth between 1750-1900?</a:t>
            </a:r>
            <a:endParaRPr lang="en-US" sz="16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1178</TotalTime>
  <Words>71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Inkwell</vt:lpstr>
      <vt:lpstr>Why did the population grow between 1750-1900?</vt:lpstr>
      <vt:lpstr>Example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47</cp:revision>
  <dcterms:created xsi:type="dcterms:W3CDTF">2016-06-22T18:50:11Z</dcterms:created>
  <dcterms:modified xsi:type="dcterms:W3CDTF">2016-06-22T18:56:09Z</dcterms:modified>
</cp:coreProperties>
</file>