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838"/>
    <p:restoredTop sz="92593"/>
  </p:normalViewPr>
  <p:slideViewPr>
    <p:cSldViewPr snapToGrid="0" snapToObjects="1">
      <p:cViewPr>
        <p:scale>
          <a:sx n="100" d="100"/>
          <a:sy n="100" d="100"/>
        </p:scale>
        <p:origin x="144" y="3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11/5/16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11/5/16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9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11/5/16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11/5/16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8" indent="0">
              <a:buNone/>
              <a:defRPr sz="2000" b="1"/>
            </a:lvl2pPr>
            <a:lvl3pPr marL="914395" indent="0">
              <a:buNone/>
              <a:defRPr sz="18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7" indent="0">
              <a:buNone/>
              <a:defRPr sz="1600" b="1"/>
            </a:lvl6pPr>
            <a:lvl7pPr marL="2743185" indent="0">
              <a:buNone/>
              <a:defRPr sz="1600" b="1"/>
            </a:lvl7pPr>
            <a:lvl8pPr marL="3200381" indent="0">
              <a:buNone/>
              <a:defRPr sz="1600" b="1"/>
            </a:lvl8pPr>
            <a:lvl9pPr marL="3657579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8" indent="0">
              <a:buNone/>
              <a:defRPr sz="2000" b="1"/>
            </a:lvl2pPr>
            <a:lvl3pPr marL="914395" indent="0">
              <a:buNone/>
              <a:defRPr sz="18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7" indent="0">
              <a:buNone/>
              <a:defRPr sz="1600" b="1"/>
            </a:lvl6pPr>
            <a:lvl7pPr marL="2743185" indent="0">
              <a:buNone/>
              <a:defRPr sz="1600" b="1"/>
            </a:lvl7pPr>
            <a:lvl8pPr marL="3200381" indent="0">
              <a:buNone/>
              <a:defRPr sz="1600" b="1"/>
            </a:lvl8pPr>
            <a:lvl9pPr marL="3657579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11/5/16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11/5/16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11/5/16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8" indent="0">
              <a:buNone/>
              <a:defRPr sz="1200"/>
            </a:lvl2pPr>
            <a:lvl3pPr marL="914395" indent="0">
              <a:buNone/>
              <a:defRPr sz="1000"/>
            </a:lvl3pPr>
            <a:lvl4pPr marL="1371592" indent="0">
              <a:buNone/>
              <a:defRPr sz="900"/>
            </a:lvl4pPr>
            <a:lvl5pPr marL="1828789" indent="0">
              <a:buNone/>
              <a:defRPr sz="900"/>
            </a:lvl5pPr>
            <a:lvl6pPr marL="2285987" indent="0">
              <a:buNone/>
              <a:defRPr sz="900"/>
            </a:lvl6pPr>
            <a:lvl7pPr marL="2743185" indent="0">
              <a:buNone/>
              <a:defRPr sz="900"/>
            </a:lvl7pPr>
            <a:lvl8pPr marL="3200381" indent="0">
              <a:buNone/>
              <a:defRPr sz="900"/>
            </a:lvl8pPr>
            <a:lvl9pPr marL="3657579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11/5/16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8" indent="0">
              <a:buNone/>
              <a:defRPr sz="2800"/>
            </a:lvl2pPr>
            <a:lvl3pPr marL="914395" indent="0">
              <a:buNone/>
              <a:defRPr sz="2400"/>
            </a:lvl3pPr>
            <a:lvl4pPr marL="1371592" indent="0">
              <a:buNone/>
              <a:defRPr sz="2000"/>
            </a:lvl4pPr>
            <a:lvl5pPr marL="1828789" indent="0">
              <a:buNone/>
              <a:defRPr sz="2000"/>
            </a:lvl5pPr>
            <a:lvl6pPr marL="2285987" indent="0">
              <a:buNone/>
              <a:defRPr sz="2000"/>
            </a:lvl6pPr>
            <a:lvl7pPr marL="2743185" indent="0">
              <a:buNone/>
              <a:defRPr sz="2000"/>
            </a:lvl7pPr>
            <a:lvl8pPr marL="3200381" indent="0">
              <a:buNone/>
              <a:defRPr sz="2000"/>
            </a:lvl8pPr>
            <a:lvl9pPr marL="365757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8" indent="0">
              <a:buNone/>
              <a:defRPr sz="1200"/>
            </a:lvl2pPr>
            <a:lvl3pPr marL="914395" indent="0">
              <a:buNone/>
              <a:defRPr sz="1000"/>
            </a:lvl3pPr>
            <a:lvl4pPr marL="1371592" indent="0">
              <a:buNone/>
              <a:defRPr sz="900"/>
            </a:lvl4pPr>
            <a:lvl5pPr marL="1828789" indent="0">
              <a:buNone/>
              <a:defRPr sz="900"/>
            </a:lvl5pPr>
            <a:lvl6pPr marL="2285987" indent="0">
              <a:buNone/>
              <a:defRPr sz="900"/>
            </a:lvl6pPr>
            <a:lvl7pPr marL="2743185" indent="0">
              <a:buNone/>
              <a:defRPr sz="900"/>
            </a:lvl7pPr>
            <a:lvl8pPr marL="3200381" indent="0">
              <a:buNone/>
              <a:defRPr sz="900"/>
            </a:lvl8pPr>
            <a:lvl9pPr marL="3657579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11/5/16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11/5/16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B891-1934-DA4C-AF25-2313DB6B8DFA}" type="datetimeFigureOut">
              <a:rPr lang="en-US" smtClean="0"/>
              <a:pPr/>
              <a:t>11/5/16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BB891-1934-DA4C-AF25-2313DB6B8DFA}" type="datetimeFigureOut">
              <a:rPr lang="en-US" smtClean="0"/>
              <a:pPr/>
              <a:t>11/5/16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2B296-E4A5-804C-9CFD-D192A5154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19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45719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8" algn="l" defTabSz="45719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8" algn="l" defTabSz="45719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8" algn="l" defTabSz="45719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8" algn="l" defTabSz="45719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8" algn="l" defTabSz="45719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8" algn="l" defTabSz="45719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8" algn="l" defTabSz="45719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8" algn="l" defTabSz="45719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8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5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4571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53339"/>
            <a:ext cx="273911" cy="32869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100" y="393700"/>
            <a:ext cx="2527300" cy="3614666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sp>
        <p:nvSpPr>
          <p:cNvPr id="5" name="TextBox 4"/>
          <p:cNvSpPr txBox="1"/>
          <p:nvPr/>
        </p:nvSpPr>
        <p:spPr>
          <a:xfrm>
            <a:off x="38100" y="356632"/>
            <a:ext cx="2527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Grading Mark Scheme</a:t>
            </a:r>
          </a:p>
          <a:p>
            <a:endParaRPr lang="en-US" sz="1600" b="1" dirty="0"/>
          </a:p>
          <a:p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44500" y="-12700"/>
            <a:ext cx="9448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History </a:t>
            </a:r>
            <a:r>
              <a:rPr lang="en-US" b="1" u="sng" dirty="0" smtClean="0"/>
              <a:t>Assessment </a:t>
            </a:r>
            <a:r>
              <a:rPr lang="en-US" b="1" u="sng" dirty="0"/>
              <a:t>Crib Sheet</a:t>
            </a:r>
            <a:r>
              <a:rPr lang="en-US" dirty="0"/>
              <a:t>				Date	</a:t>
            </a:r>
            <a:r>
              <a:rPr lang="en-US" dirty="0" smtClean="0"/>
              <a:t>____________ </a:t>
            </a:r>
            <a:r>
              <a:rPr lang="en-US" dirty="0"/>
              <a:t>Class</a:t>
            </a:r>
            <a:r>
              <a:rPr lang="en-US" dirty="0" smtClean="0"/>
              <a:t>_________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3498" y="4104242"/>
            <a:ext cx="2506838" cy="9144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sp>
        <p:nvSpPr>
          <p:cNvPr id="9" name="TextBox 8"/>
          <p:cNvSpPr txBox="1"/>
          <p:nvPr/>
        </p:nvSpPr>
        <p:spPr>
          <a:xfrm>
            <a:off x="63497" y="5068371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EBI Codes: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623054" y="393700"/>
            <a:ext cx="3238499" cy="1764326"/>
            <a:chOff x="3302000" y="393047"/>
            <a:chExt cx="3238499" cy="1764326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3451" y="406161"/>
              <a:ext cx="315113" cy="300042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3302000" y="393047"/>
              <a:ext cx="3238499" cy="1764326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321052" y="405748"/>
              <a:ext cx="2730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Star Performers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6642102" y="2253902"/>
            <a:ext cx="3225799" cy="1764326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sp>
        <p:nvSpPr>
          <p:cNvPr id="13" name="TextBox 12"/>
          <p:cNvSpPr txBox="1"/>
          <p:nvPr/>
        </p:nvSpPr>
        <p:spPr>
          <a:xfrm>
            <a:off x="6642102" y="2253249"/>
            <a:ext cx="2730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Cause for Concern:</a:t>
            </a:r>
          </a:p>
          <a:p>
            <a:endParaRPr lang="en-US" sz="1600" dirty="0" smtClean="0"/>
          </a:p>
          <a:p>
            <a:endParaRPr lang="en-US" sz="1600" b="1" dirty="0"/>
          </a:p>
        </p:txBody>
      </p:sp>
      <p:sp>
        <p:nvSpPr>
          <p:cNvPr id="14" name="Rectangle 13"/>
          <p:cNvSpPr/>
          <p:nvPr/>
        </p:nvSpPr>
        <p:spPr>
          <a:xfrm>
            <a:off x="2686057" y="406401"/>
            <a:ext cx="3765543" cy="3601965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sp>
        <p:nvSpPr>
          <p:cNvPr id="16" name="Rectangle 15"/>
          <p:cNvSpPr/>
          <p:nvPr/>
        </p:nvSpPr>
        <p:spPr>
          <a:xfrm>
            <a:off x="6642102" y="4120666"/>
            <a:ext cx="3225799" cy="1942958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sp>
        <p:nvSpPr>
          <p:cNvPr id="17" name="TextBox 16"/>
          <p:cNvSpPr txBox="1"/>
          <p:nvPr/>
        </p:nvSpPr>
        <p:spPr>
          <a:xfrm>
            <a:off x="6642102" y="4110079"/>
            <a:ext cx="32194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Literacy: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100" y="6159500"/>
            <a:ext cx="9867899" cy="6985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sp>
        <p:nvSpPr>
          <p:cNvPr id="19" name="TextBox 18"/>
          <p:cNvSpPr txBox="1"/>
          <p:nvPr/>
        </p:nvSpPr>
        <p:spPr>
          <a:xfrm>
            <a:off x="558800" y="6197601"/>
            <a:ext cx="610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WAGOLL</a:t>
            </a:r>
          </a:p>
          <a:p>
            <a:r>
              <a:rPr lang="en-US" sz="1600" b="1" dirty="0" smtClean="0"/>
              <a:t>Moments</a:t>
            </a:r>
            <a:endParaRPr lang="en-US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724158" y="404570"/>
            <a:ext cx="3727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Feedback</a:t>
            </a:r>
          </a:p>
          <a:p>
            <a:pPr marL="285750" indent="-285750">
              <a:spcAft>
                <a:spcPts val="300"/>
              </a:spcAft>
              <a:buFontTx/>
              <a:buChar char="-"/>
            </a:pPr>
            <a:endParaRPr lang="en-US" sz="1600" dirty="0"/>
          </a:p>
        </p:txBody>
      </p:sp>
      <p:sp>
        <p:nvSpPr>
          <p:cNvPr id="21" name="Rectangle 20"/>
          <p:cNvSpPr/>
          <p:nvPr/>
        </p:nvSpPr>
        <p:spPr>
          <a:xfrm>
            <a:off x="63498" y="5103684"/>
            <a:ext cx="2506838" cy="95994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sp>
        <p:nvSpPr>
          <p:cNvPr id="22" name="TextBox 21"/>
          <p:cNvSpPr txBox="1"/>
          <p:nvPr/>
        </p:nvSpPr>
        <p:spPr>
          <a:xfrm>
            <a:off x="63498" y="4113836"/>
            <a:ext cx="2701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WWW Codes:</a:t>
            </a:r>
          </a:p>
          <a:p>
            <a:r>
              <a:rPr lang="en-US" sz="1600" b="1" dirty="0" smtClean="0"/>
              <a:t> </a:t>
            </a:r>
            <a:endParaRPr lang="en-US" sz="1600" b="1" dirty="0" smtClean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8617" y1="43500" x2="48617" y2="43500"/>
                        <a14:foregroundMark x1="54149" y1="42333" x2="54149" y2="42333"/>
                        <a14:foregroundMark x1="63085" y1="36667" x2="63085" y2="36667"/>
                        <a14:foregroundMark x1="56702" y1="55500" x2="56702" y2="55500"/>
                        <a14:foregroundMark x1="57660" y1="26333" x2="57660" y2="26333"/>
                        <a14:backgroundMark x1="35745" y1="68333" x2="35745" y2="68333"/>
                        <a14:backgroundMark x1="45106" y1="76500" x2="45106" y2="76500"/>
                        <a14:backgroundMark x1="47660" y1="77333" x2="47660" y2="77333"/>
                        <a14:backgroundMark x1="52447" y1="77167" x2="52447" y2="77167"/>
                        <a14:backgroundMark x1="53830" y1="76667" x2="53830" y2="76667"/>
                      </a14:backgroundRemoval>
                    </a14:imgEffect>
                  </a14:imgLayer>
                </a14:imgProps>
              </a:ext>
            </a:extLst>
          </a:blip>
          <a:srcRect l="32308" t="22483" r="31795" b="22985"/>
          <a:stretch/>
        </p:blipFill>
        <p:spPr>
          <a:xfrm>
            <a:off x="50800" y="6205618"/>
            <a:ext cx="576989" cy="559473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2686057" y="4136356"/>
            <a:ext cx="3774337" cy="1927268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sp>
        <p:nvSpPr>
          <p:cNvPr id="27" name="TextBox 26"/>
          <p:cNvSpPr txBox="1"/>
          <p:nvPr/>
        </p:nvSpPr>
        <p:spPr>
          <a:xfrm>
            <a:off x="2669442" y="4136356"/>
            <a:ext cx="37821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Actions:</a:t>
            </a:r>
          </a:p>
          <a:p>
            <a:pPr marL="342900" indent="-342900">
              <a:buAutoNum type="arabicPeriod"/>
            </a:pPr>
            <a:endParaRPr lang="en-US" sz="1600" dirty="0" smtClean="0"/>
          </a:p>
          <a:p>
            <a:pPr marL="342900" indent="-342900">
              <a:buAutoNum type="arabicPeriod"/>
            </a:pPr>
            <a:endParaRPr lang="en-US" sz="1600" dirty="0"/>
          </a:p>
        </p:txBody>
      </p:sp>
      <p:sp>
        <p:nvSpPr>
          <p:cNvPr id="28" name="Down Arrow 27"/>
          <p:cNvSpPr/>
          <p:nvPr/>
        </p:nvSpPr>
        <p:spPr>
          <a:xfrm>
            <a:off x="4060152" y="4008366"/>
            <a:ext cx="1310535" cy="404531"/>
          </a:xfrm>
          <a:prstGeom prst="down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25219" y="6139249"/>
            <a:ext cx="37821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 smtClean="0"/>
          </a:p>
          <a:p>
            <a:endParaRPr lang="en-US" sz="1600" dirty="0" smtClean="0"/>
          </a:p>
          <a:p>
            <a:pPr marL="342900" indent="-342900">
              <a:buAutoNum type="arabicPeriod"/>
            </a:pP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27</Words>
  <Application>Microsoft Macintosh PowerPoint</Application>
  <PresentationFormat>A4 Paper (210x297 mm)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10</cp:revision>
  <dcterms:created xsi:type="dcterms:W3CDTF">2016-02-20T14:47:07Z</dcterms:created>
  <dcterms:modified xsi:type="dcterms:W3CDTF">2016-11-05T16:11:51Z</dcterms:modified>
</cp:coreProperties>
</file>